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handoutMasterIdLst>
    <p:handoutMasterId r:id="rId69"/>
  </p:handoutMasterIdLst>
  <p:sldIdLst>
    <p:sldId id="256" r:id="rId2"/>
    <p:sldId id="257" r:id="rId3"/>
    <p:sldId id="258" r:id="rId4"/>
    <p:sldId id="259" r:id="rId5"/>
    <p:sldId id="260" r:id="rId6"/>
    <p:sldId id="332" r:id="rId7"/>
    <p:sldId id="261" r:id="rId8"/>
    <p:sldId id="262" r:id="rId9"/>
    <p:sldId id="263" r:id="rId10"/>
    <p:sldId id="342" r:id="rId11"/>
    <p:sldId id="343" r:id="rId12"/>
    <p:sldId id="264" r:id="rId13"/>
    <p:sldId id="275" r:id="rId14"/>
    <p:sldId id="276" r:id="rId15"/>
    <p:sldId id="277" r:id="rId16"/>
    <p:sldId id="278" r:id="rId17"/>
    <p:sldId id="279" r:id="rId18"/>
    <p:sldId id="280" r:id="rId19"/>
    <p:sldId id="281" r:id="rId20"/>
    <p:sldId id="283" r:id="rId21"/>
    <p:sldId id="286" r:id="rId22"/>
    <p:sldId id="287" r:id="rId23"/>
    <p:sldId id="288" r:id="rId24"/>
    <p:sldId id="289" r:id="rId25"/>
    <p:sldId id="290" r:id="rId26"/>
    <p:sldId id="292" r:id="rId27"/>
    <p:sldId id="293" r:id="rId28"/>
    <p:sldId id="294" r:id="rId29"/>
    <p:sldId id="295" r:id="rId30"/>
    <p:sldId id="296" r:id="rId31"/>
    <p:sldId id="297" r:id="rId32"/>
    <p:sldId id="298" r:id="rId33"/>
    <p:sldId id="303" r:id="rId34"/>
    <p:sldId id="304" r:id="rId35"/>
    <p:sldId id="305" r:id="rId36"/>
    <p:sldId id="306" r:id="rId37"/>
    <p:sldId id="307" r:id="rId38"/>
    <p:sldId id="308" r:id="rId39"/>
    <p:sldId id="309" r:id="rId40"/>
    <p:sldId id="344" r:id="rId41"/>
    <p:sldId id="346" r:id="rId42"/>
    <p:sldId id="324" r:id="rId43"/>
    <p:sldId id="311" r:id="rId44"/>
    <p:sldId id="312" r:id="rId45"/>
    <p:sldId id="313" r:id="rId46"/>
    <p:sldId id="314" r:id="rId47"/>
    <p:sldId id="315" r:id="rId48"/>
    <p:sldId id="316" r:id="rId49"/>
    <p:sldId id="310" r:id="rId50"/>
    <p:sldId id="317" r:id="rId51"/>
    <p:sldId id="318" r:id="rId52"/>
    <p:sldId id="319" r:id="rId53"/>
    <p:sldId id="320" r:id="rId54"/>
    <p:sldId id="321" r:id="rId55"/>
    <p:sldId id="322" r:id="rId56"/>
    <p:sldId id="323" r:id="rId57"/>
    <p:sldId id="333" r:id="rId58"/>
    <p:sldId id="334" r:id="rId59"/>
    <p:sldId id="335" r:id="rId60"/>
    <p:sldId id="336" r:id="rId61"/>
    <p:sldId id="337" r:id="rId62"/>
    <p:sldId id="338" r:id="rId63"/>
    <p:sldId id="339" r:id="rId64"/>
    <p:sldId id="340" r:id="rId65"/>
    <p:sldId id="341" r:id="rId66"/>
    <p:sldId id="326" r:id="rId67"/>
  </p:sldIdLst>
  <p:sldSz cx="12192000" cy="6858000"/>
  <p:notesSz cx="6669088" cy="9926638"/>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884"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444A074C-2C61-487C-B734-2A977CF36BA4}"/>
              </a:ext>
            </a:extLst>
          </p:cNvPr>
          <p:cNvSpPr>
            <a:spLocks noGrp="1"/>
          </p:cNvSpPr>
          <p:nvPr>
            <p:ph type="hdr" sz="quarter"/>
          </p:nvPr>
        </p:nvSpPr>
        <p:spPr>
          <a:xfrm>
            <a:off x="1" y="1"/>
            <a:ext cx="2889938" cy="497625"/>
          </a:xfrm>
          <a:prstGeom prst="rect">
            <a:avLst/>
          </a:prstGeom>
        </p:spPr>
        <p:txBody>
          <a:bodyPr vert="horz" lIns="80268" tIns="40135" rIns="80268" bIns="40135" rtlCol="0"/>
          <a:lstStyle>
            <a:lvl1pPr algn="l">
              <a:defRPr sz="1100"/>
            </a:lvl1pPr>
          </a:lstStyle>
          <a:p>
            <a:endParaRPr lang="tr-TR"/>
          </a:p>
        </p:txBody>
      </p:sp>
      <p:sp>
        <p:nvSpPr>
          <p:cNvPr id="3" name="Veri Yer Tutucusu 2">
            <a:extLst>
              <a:ext uri="{FF2B5EF4-FFF2-40B4-BE49-F238E27FC236}">
                <a16:creationId xmlns:a16="http://schemas.microsoft.com/office/drawing/2014/main" id="{20744430-E3D4-4B1F-8B0D-25A8823EB053}"/>
              </a:ext>
            </a:extLst>
          </p:cNvPr>
          <p:cNvSpPr>
            <a:spLocks noGrp="1"/>
          </p:cNvSpPr>
          <p:nvPr>
            <p:ph type="dt" sz="quarter" idx="1"/>
          </p:nvPr>
        </p:nvSpPr>
        <p:spPr>
          <a:xfrm>
            <a:off x="3777608" y="1"/>
            <a:ext cx="2889938" cy="497625"/>
          </a:xfrm>
          <a:prstGeom prst="rect">
            <a:avLst/>
          </a:prstGeom>
        </p:spPr>
        <p:txBody>
          <a:bodyPr vert="horz" lIns="80268" tIns="40135" rIns="80268" bIns="40135" rtlCol="0"/>
          <a:lstStyle>
            <a:lvl1pPr algn="r">
              <a:defRPr sz="1100"/>
            </a:lvl1pPr>
          </a:lstStyle>
          <a:p>
            <a:fld id="{99C1C6AA-A878-4E2B-81C3-09710EDE4105}" type="datetimeyyyy">
              <a:rPr lang="tr-TR" smtClean="0"/>
              <a:t>2022</a:t>
            </a:fld>
            <a:endParaRPr lang="tr-TR"/>
          </a:p>
        </p:txBody>
      </p:sp>
      <p:sp>
        <p:nvSpPr>
          <p:cNvPr id="4" name="Alt Bilgi Yer Tutucusu 3">
            <a:extLst>
              <a:ext uri="{FF2B5EF4-FFF2-40B4-BE49-F238E27FC236}">
                <a16:creationId xmlns:a16="http://schemas.microsoft.com/office/drawing/2014/main" id="{A07C6005-6A53-4277-B271-01947A185289}"/>
              </a:ext>
            </a:extLst>
          </p:cNvPr>
          <p:cNvSpPr>
            <a:spLocks noGrp="1"/>
          </p:cNvSpPr>
          <p:nvPr>
            <p:ph type="ftr" sz="quarter" idx="2"/>
          </p:nvPr>
        </p:nvSpPr>
        <p:spPr>
          <a:xfrm>
            <a:off x="1" y="9429014"/>
            <a:ext cx="2889938" cy="497624"/>
          </a:xfrm>
          <a:prstGeom prst="rect">
            <a:avLst/>
          </a:prstGeom>
        </p:spPr>
        <p:txBody>
          <a:bodyPr vert="horz" lIns="80268" tIns="40135" rIns="80268" bIns="40135" rtlCol="0" anchor="b"/>
          <a:lstStyle>
            <a:lvl1pPr algn="l">
              <a:defRPr sz="1100"/>
            </a:lvl1pPr>
          </a:lstStyle>
          <a:p>
            <a:endParaRPr lang="tr-TR"/>
          </a:p>
        </p:txBody>
      </p:sp>
      <p:sp>
        <p:nvSpPr>
          <p:cNvPr id="5" name="Slayt Numarası Yer Tutucusu 4">
            <a:extLst>
              <a:ext uri="{FF2B5EF4-FFF2-40B4-BE49-F238E27FC236}">
                <a16:creationId xmlns:a16="http://schemas.microsoft.com/office/drawing/2014/main" id="{BEC9417F-5138-458A-B064-84D493197506}"/>
              </a:ext>
            </a:extLst>
          </p:cNvPr>
          <p:cNvSpPr>
            <a:spLocks noGrp="1"/>
          </p:cNvSpPr>
          <p:nvPr>
            <p:ph type="sldNum" sz="quarter" idx="3"/>
          </p:nvPr>
        </p:nvSpPr>
        <p:spPr>
          <a:xfrm>
            <a:off x="3777608" y="9429014"/>
            <a:ext cx="2889938" cy="497624"/>
          </a:xfrm>
          <a:prstGeom prst="rect">
            <a:avLst/>
          </a:prstGeom>
        </p:spPr>
        <p:txBody>
          <a:bodyPr vert="horz" lIns="80268" tIns="40135" rIns="80268" bIns="40135" rtlCol="0" anchor="b"/>
          <a:lstStyle>
            <a:lvl1pPr algn="r">
              <a:defRPr sz="1100"/>
            </a:lvl1pPr>
          </a:lstStyle>
          <a:p>
            <a:fld id="{2A95B093-8780-4DD6-968C-822E1AF0F79E}" type="slidenum">
              <a:rPr lang="tr-TR" smtClean="0"/>
              <a:t>‹#›</a:t>
            </a:fld>
            <a:endParaRPr lang="tr-TR"/>
          </a:p>
        </p:txBody>
      </p:sp>
    </p:spTree>
    <p:extLst>
      <p:ext uri="{BB962C8B-B14F-4D97-AF65-F5344CB8AC3E}">
        <p14:creationId xmlns:p14="http://schemas.microsoft.com/office/powerpoint/2010/main" val="1710543730"/>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1" y="1"/>
            <a:ext cx="2889938" cy="498630"/>
          </a:xfrm>
          <a:prstGeom prst="rect">
            <a:avLst/>
          </a:prstGeom>
        </p:spPr>
        <p:txBody>
          <a:bodyPr vert="horz" lIns="80268" tIns="40135" rIns="80268" bIns="40135" rtlCol="0"/>
          <a:lstStyle>
            <a:lvl1pPr algn="l">
              <a:defRPr sz="1100"/>
            </a:lvl1pPr>
          </a:lstStyle>
          <a:p>
            <a:endParaRPr lang="tr-TR"/>
          </a:p>
        </p:txBody>
      </p:sp>
      <p:sp>
        <p:nvSpPr>
          <p:cNvPr id="3" name="Veri Yer Tutucusu 2"/>
          <p:cNvSpPr>
            <a:spLocks noGrp="1"/>
          </p:cNvSpPr>
          <p:nvPr>
            <p:ph type="dt" idx="1"/>
          </p:nvPr>
        </p:nvSpPr>
        <p:spPr>
          <a:xfrm>
            <a:off x="3777415" y="1"/>
            <a:ext cx="2889938" cy="498630"/>
          </a:xfrm>
          <a:prstGeom prst="rect">
            <a:avLst/>
          </a:prstGeom>
        </p:spPr>
        <p:txBody>
          <a:bodyPr vert="horz" lIns="80268" tIns="40135" rIns="80268" bIns="40135" rtlCol="0"/>
          <a:lstStyle>
            <a:lvl1pPr algn="r">
              <a:defRPr sz="1100"/>
            </a:lvl1pPr>
          </a:lstStyle>
          <a:p>
            <a:fld id="{12CF097A-B85A-4287-A579-4545D48BD6BE}" type="datetimeyyyy">
              <a:rPr lang="tr-TR" smtClean="0"/>
              <a:t>2022</a:t>
            </a:fld>
            <a:endParaRPr lang="tr-TR"/>
          </a:p>
        </p:txBody>
      </p:sp>
      <p:sp>
        <p:nvSpPr>
          <p:cNvPr id="4" name="Slayt Resmi Yer Tutucusu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80268" tIns="40135" rIns="80268" bIns="40135" rtlCol="0" anchor="ctr"/>
          <a:lstStyle/>
          <a:p>
            <a:endParaRPr lang="tr-TR"/>
          </a:p>
        </p:txBody>
      </p:sp>
      <p:sp>
        <p:nvSpPr>
          <p:cNvPr id="5" name="Not Yer Tutucusu 4"/>
          <p:cNvSpPr>
            <a:spLocks noGrp="1"/>
          </p:cNvSpPr>
          <p:nvPr>
            <p:ph type="body" sz="quarter" idx="3"/>
          </p:nvPr>
        </p:nvSpPr>
        <p:spPr>
          <a:xfrm>
            <a:off x="666909" y="4777199"/>
            <a:ext cx="5335270" cy="3908613"/>
          </a:xfrm>
          <a:prstGeom prst="rect">
            <a:avLst/>
          </a:prstGeom>
        </p:spPr>
        <p:txBody>
          <a:bodyPr vert="horz" lIns="80268" tIns="40135" rIns="80268" bIns="40135"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1" y="9428012"/>
            <a:ext cx="2889938" cy="498629"/>
          </a:xfrm>
          <a:prstGeom prst="rect">
            <a:avLst/>
          </a:prstGeom>
        </p:spPr>
        <p:txBody>
          <a:bodyPr vert="horz" lIns="80268" tIns="40135" rIns="80268" bIns="40135" rtlCol="0" anchor="b"/>
          <a:lstStyle>
            <a:lvl1pPr algn="l">
              <a:defRPr sz="1100"/>
            </a:lvl1pPr>
          </a:lstStyle>
          <a:p>
            <a:endParaRPr lang="tr-TR"/>
          </a:p>
        </p:txBody>
      </p:sp>
      <p:sp>
        <p:nvSpPr>
          <p:cNvPr id="7" name="Slayt Numarası Yer Tutucusu 6"/>
          <p:cNvSpPr>
            <a:spLocks noGrp="1"/>
          </p:cNvSpPr>
          <p:nvPr>
            <p:ph type="sldNum" sz="quarter" idx="5"/>
          </p:nvPr>
        </p:nvSpPr>
        <p:spPr>
          <a:xfrm>
            <a:off x="3777415" y="9428012"/>
            <a:ext cx="2889938" cy="498629"/>
          </a:xfrm>
          <a:prstGeom prst="rect">
            <a:avLst/>
          </a:prstGeom>
        </p:spPr>
        <p:txBody>
          <a:bodyPr vert="horz" lIns="80268" tIns="40135" rIns="80268" bIns="40135" rtlCol="0" anchor="b"/>
          <a:lstStyle>
            <a:lvl1pPr algn="r">
              <a:defRPr sz="1100"/>
            </a:lvl1pPr>
          </a:lstStyle>
          <a:p>
            <a:fld id="{7744C794-15DB-469E-B246-87A3AA0664A9}" type="slidenum">
              <a:rPr lang="tr-TR" smtClean="0"/>
              <a:t>‹#›</a:t>
            </a:fld>
            <a:endParaRPr lang="tr-TR"/>
          </a:p>
        </p:txBody>
      </p:sp>
    </p:spTree>
    <p:extLst>
      <p:ext uri="{BB962C8B-B14F-4D97-AF65-F5344CB8AC3E}">
        <p14:creationId xmlns:p14="http://schemas.microsoft.com/office/powerpoint/2010/main" val="214030449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Veri Yer Tutucusu 3"/>
          <p:cNvSpPr>
            <a:spLocks noGrp="1"/>
          </p:cNvSpPr>
          <p:nvPr>
            <p:ph type="dt" idx="1"/>
          </p:nvPr>
        </p:nvSpPr>
        <p:spPr/>
        <p:txBody>
          <a:bodyPr/>
          <a:lstStyle/>
          <a:p>
            <a:fld id="{12CF097A-B85A-4287-A579-4545D48BD6BE}" type="datetimeyyyy">
              <a:rPr lang="tr-TR" smtClean="0"/>
              <a:t>2022</a:t>
            </a:fld>
            <a:endParaRPr lang="tr-TR"/>
          </a:p>
        </p:txBody>
      </p:sp>
    </p:spTree>
    <p:extLst>
      <p:ext uri="{BB962C8B-B14F-4D97-AF65-F5344CB8AC3E}">
        <p14:creationId xmlns:p14="http://schemas.microsoft.com/office/powerpoint/2010/main" val="539325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372993" y="1276858"/>
            <a:ext cx="5446013" cy="14890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61250AF-CFFE-45BA-ACA3-095E6F72DB7D}" type="datetimeyyyy">
              <a:rPr lang="en-US" smtClean="0"/>
              <a:t>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FFAB03"/>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000" b="1" i="0">
                <a:solidFill>
                  <a:srgbClr val="3E3E3E"/>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2919CE6-69F7-49EA-A98E-A195B530D2C7}" type="datetimeyyyy">
              <a:rPr lang="en-US" smtClean="0"/>
              <a:t>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FFAB03"/>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99D7493E-F53D-4CF9-B4BD-931182953CD5}" type="datetimeyyyy">
              <a:rPr lang="en-US" smtClean="0"/>
              <a:t>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a:p>
        </p:txBody>
      </p:sp>
      <p:sp>
        <p:nvSpPr>
          <p:cNvPr id="17" name="bg object 17"/>
          <p:cNvSpPr/>
          <p:nvPr/>
        </p:nvSpPr>
        <p:spPr>
          <a:xfrm>
            <a:off x="10668" y="10668"/>
            <a:ext cx="204876" cy="24383"/>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1" i="0">
                <a:solidFill>
                  <a:srgbClr val="FFAB03"/>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B185A717-0BA0-4C86-87B4-D2A9DD3E6F2B}" type="datetimeyyyy">
              <a:rPr lang="en-US" smtClean="0"/>
              <a:t>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a:p>
        </p:txBody>
      </p:sp>
      <p:sp>
        <p:nvSpPr>
          <p:cNvPr id="17" name="bg object 17"/>
          <p:cNvSpPr/>
          <p:nvPr/>
        </p:nvSpPr>
        <p:spPr>
          <a:xfrm>
            <a:off x="10668" y="10668"/>
            <a:ext cx="204876" cy="24383"/>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FA1EFED8-7AC8-4D59-897A-B10E6A161957}" type="datetimeyyyy">
              <a:rPr lang="en-US" smtClean="0"/>
              <a:t>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11681" y="408559"/>
            <a:ext cx="5426709" cy="635000"/>
          </a:xfrm>
          <a:prstGeom prst="rect">
            <a:avLst/>
          </a:prstGeom>
        </p:spPr>
        <p:txBody>
          <a:bodyPr wrap="square" lIns="0" tIns="0" rIns="0" bIns="0">
            <a:spAutoFit/>
          </a:bodyPr>
          <a:lstStyle>
            <a:lvl1pPr>
              <a:defRPr sz="4000" b="1" i="0">
                <a:solidFill>
                  <a:srgbClr val="FFAB03"/>
                </a:solidFill>
                <a:latin typeface="Trebuchet MS"/>
                <a:cs typeface="Trebuchet MS"/>
              </a:defRPr>
            </a:lvl1pPr>
          </a:lstStyle>
          <a:p>
            <a:endParaRPr/>
          </a:p>
        </p:txBody>
      </p:sp>
      <p:sp>
        <p:nvSpPr>
          <p:cNvPr id="3" name="Holder 3"/>
          <p:cNvSpPr>
            <a:spLocks noGrp="1"/>
          </p:cNvSpPr>
          <p:nvPr>
            <p:ph type="body" idx="1"/>
          </p:nvPr>
        </p:nvSpPr>
        <p:spPr>
          <a:xfrm>
            <a:off x="744092" y="1236405"/>
            <a:ext cx="10703814" cy="2089785"/>
          </a:xfrm>
          <a:prstGeom prst="rect">
            <a:avLst/>
          </a:prstGeom>
        </p:spPr>
        <p:txBody>
          <a:bodyPr wrap="square" lIns="0" tIns="0" rIns="0" bIns="0">
            <a:spAutoFit/>
          </a:bodyPr>
          <a:lstStyle>
            <a:lvl1pPr>
              <a:defRPr sz="2000" b="1" i="0">
                <a:solidFill>
                  <a:srgbClr val="3E3E3E"/>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96C00AF-E2B6-4789-9D1F-C0AD4D1705B2}" type="datetimeyyyy">
              <a:rPr lang="en-US" smtClean="0"/>
              <a:t>2022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2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29.png"/><Relationship Id="rId7"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png"/><Relationship Id="rId10" Type="http://schemas.openxmlformats.org/officeDocument/2006/relationships/image" Target="../media/image46.jpeg"/><Relationship Id="rId4" Type="http://schemas.openxmlformats.org/officeDocument/2006/relationships/image" Target="../media/image30.png"/><Relationship Id="rId9" Type="http://schemas.openxmlformats.org/officeDocument/2006/relationships/image" Target="../media/image45.jpe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2" Type="http://schemas.openxmlformats.org/officeDocument/2006/relationships/image" Target="../media/image29.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3.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7.jp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88.png"/><Relationship Id="rId5" Type="http://schemas.openxmlformats.org/officeDocument/2006/relationships/image" Target="../media/image92.png"/><Relationship Id="rId10" Type="http://schemas.openxmlformats.org/officeDocument/2006/relationships/image" Target="../media/image3.png"/><Relationship Id="rId4" Type="http://schemas.openxmlformats.org/officeDocument/2006/relationships/image" Target="../media/image91.png"/><Relationship Id="rId9" Type="http://schemas.openxmlformats.org/officeDocument/2006/relationships/image" Target="../media/image96.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8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03.png"/><Relationship Id="rId4" Type="http://schemas.openxmlformats.org/officeDocument/2006/relationships/hyperlink" Target="http://www.cydefender.com/"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3.png"/><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3.png"/><Relationship Id="rId7"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09.png"/></Relationships>
</file>

<file path=ppt/slides/_rels/slide2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png"/><Relationship Id="rId7"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9.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09.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28.png"/><Relationship Id="rId5" Type="http://schemas.openxmlformats.org/officeDocument/2006/relationships/image" Target="../media/image18.png"/><Relationship Id="rId4" Type="http://schemas.openxmlformats.org/officeDocument/2006/relationships/hyperlink" Target="http://www.cynetconfig.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29.png"/><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33.png"/><Relationship Id="rId4" Type="http://schemas.openxmlformats.org/officeDocument/2006/relationships/image" Target="../media/image132.png"/></Relationships>
</file>

<file path=ppt/slides/_rels/slide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6.jpg"/><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29.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9.png"/><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1.png"/><Relationship Id="rId7" Type="http://schemas.openxmlformats.org/officeDocument/2006/relationships/image" Target="../media/image154.jp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153.png"/><Relationship Id="rId4" Type="http://schemas.openxmlformats.org/officeDocument/2006/relationships/image" Target="../media/image152.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36.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8.png"/><Relationship Id="rId4" Type="http://schemas.openxmlformats.org/officeDocument/2006/relationships/image" Target="../media/image163.png"/></Relationships>
</file>

<file path=ppt/slides/_rels/slide3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6.png"/><Relationship Id="rId7" Type="http://schemas.openxmlformats.org/officeDocument/2006/relationships/image" Target="../media/image169.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93.png"/><Relationship Id="rId10" Type="http://schemas.openxmlformats.org/officeDocument/2006/relationships/image" Target="../media/image3.png"/><Relationship Id="rId4" Type="http://schemas.openxmlformats.org/officeDocument/2006/relationships/image" Target="../media/image167.png"/><Relationship Id="rId9" Type="http://schemas.openxmlformats.org/officeDocument/2006/relationships/image" Target="../media/image17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www.cyspot.com.t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3.png"/><Relationship Id="rId7" Type="http://schemas.openxmlformats.org/officeDocument/2006/relationships/image" Target="../media/image17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4.png"/><Relationship Id="rId4" Type="http://schemas.openxmlformats.org/officeDocument/2006/relationships/image" Target="../media/image183.png"/></Relationships>
</file>

<file path=ppt/slides/_rels/slide4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66.png"/><Relationship Id="rId7" Type="http://schemas.openxmlformats.org/officeDocument/2006/relationships/image" Target="../media/image187.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86.png"/><Relationship Id="rId4" Type="http://schemas.openxmlformats.org/officeDocument/2006/relationships/image" Target="../media/image186.png"/><Relationship Id="rId9"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9"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99.jpg"/><Relationship Id="rId4" Type="http://schemas.openxmlformats.org/officeDocument/2006/relationships/image" Target="../media/image198.png"/></Relationships>
</file>

<file path=ppt/slides/_rels/slide4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202.jpg"/></Relationships>
</file>

<file path=ppt/slides/_rels/slide49.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06.jpg"/><Relationship Id="rId4" Type="http://schemas.openxmlformats.org/officeDocument/2006/relationships/image" Target="../media/image205.jp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jp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164.png"/></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53.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9"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7.png"/><Relationship Id="rId7" Type="http://schemas.openxmlformats.org/officeDocument/2006/relationships/image" Target="../media/image22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228.png"/><Relationship Id="rId10" Type="http://schemas.openxmlformats.org/officeDocument/2006/relationships/image" Target="../media/image3.png"/><Relationship Id="rId4" Type="http://schemas.openxmlformats.org/officeDocument/2006/relationships/image" Target="../media/image90.png"/><Relationship Id="rId9" Type="http://schemas.openxmlformats.org/officeDocument/2006/relationships/image" Target="../media/image231.png"/></Relationships>
</file>

<file path=ppt/slides/_rels/slide56.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4.jpg"/></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235.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3.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jpg"/><Relationship Id="rId4" Type="http://schemas.openxmlformats.org/officeDocument/2006/relationships/image" Target="../media/image238.png"/></Relationships>
</file>

<file path=ppt/slides/_rels/slide59.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43.png"/><Relationship Id="rId2"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3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5.png"/><Relationship Id="rId7" Type="http://schemas.openxmlformats.org/officeDocument/2006/relationships/image" Target="../media/image237.png"/><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47.png"/><Relationship Id="rId4" Type="http://schemas.openxmlformats.org/officeDocument/2006/relationships/image" Target="../media/image246.png"/></Relationships>
</file>

<file path=ppt/slides/_rels/slide61.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5.png"/><Relationship Id="rId7" Type="http://schemas.openxmlformats.org/officeDocument/2006/relationships/image" Target="../media/image249.jpg"/><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image" Target="../media/image237.png"/><Relationship Id="rId5" Type="http://schemas.openxmlformats.org/officeDocument/2006/relationships/image" Target="../media/image3.png"/><Relationship Id="rId4" Type="http://schemas.openxmlformats.org/officeDocument/2006/relationships/image" Target="../media/image246.png"/></Relationships>
</file>

<file path=ppt/slides/_rels/slide62.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1.png"/><Relationship Id="rId18" Type="http://schemas.openxmlformats.org/officeDocument/2006/relationships/image" Target="../media/image266.png"/><Relationship Id="rId3" Type="http://schemas.openxmlformats.org/officeDocument/2006/relationships/image" Target="../media/image251.png"/><Relationship Id="rId21" Type="http://schemas.openxmlformats.org/officeDocument/2006/relationships/image" Target="../media/image269.png"/><Relationship Id="rId7" Type="http://schemas.openxmlformats.org/officeDocument/2006/relationships/image" Target="../media/image255.png"/><Relationship Id="rId12" Type="http://schemas.openxmlformats.org/officeDocument/2006/relationships/image" Target="../media/image260.png"/><Relationship Id="rId17" Type="http://schemas.openxmlformats.org/officeDocument/2006/relationships/image" Target="../media/image265.png"/><Relationship Id="rId25" Type="http://schemas.openxmlformats.org/officeDocument/2006/relationships/image" Target="../media/image272.png"/><Relationship Id="rId2" Type="http://schemas.openxmlformats.org/officeDocument/2006/relationships/image" Target="../media/image250.png"/><Relationship Id="rId16" Type="http://schemas.openxmlformats.org/officeDocument/2006/relationships/image" Target="../media/image264.png"/><Relationship Id="rId20"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image" Target="../media/image259.png"/><Relationship Id="rId24" Type="http://schemas.openxmlformats.org/officeDocument/2006/relationships/image" Target="../media/image3.png"/><Relationship Id="rId5" Type="http://schemas.openxmlformats.org/officeDocument/2006/relationships/image" Target="../media/image253.png"/><Relationship Id="rId15" Type="http://schemas.openxmlformats.org/officeDocument/2006/relationships/image" Target="../media/image263.png"/><Relationship Id="rId23" Type="http://schemas.openxmlformats.org/officeDocument/2006/relationships/image" Target="../media/image271.png"/><Relationship Id="rId10" Type="http://schemas.openxmlformats.org/officeDocument/2006/relationships/image" Target="../media/image258.png"/><Relationship Id="rId19" Type="http://schemas.openxmlformats.org/officeDocument/2006/relationships/image" Target="../media/image267.png"/><Relationship Id="rId4" Type="http://schemas.openxmlformats.org/officeDocument/2006/relationships/image" Target="../media/image252.png"/><Relationship Id="rId9" Type="http://schemas.openxmlformats.org/officeDocument/2006/relationships/image" Target="../media/image257.png"/><Relationship Id="rId14" Type="http://schemas.openxmlformats.org/officeDocument/2006/relationships/image" Target="../media/image262.png"/><Relationship Id="rId22" Type="http://schemas.openxmlformats.org/officeDocument/2006/relationships/image" Target="../media/image270.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3.png"/><Relationship Id="rId1" Type="http://schemas.openxmlformats.org/officeDocument/2006/relationships/slideLayout" Target="../slideLayouts/slideLayout4.xml"/><Relationship Id="rId5" Type="http://schemas.openxmlformats.org/officeDocument/2006/relationships/image" Target="../media/image274.png"/><Relationship Id="rId4" Type="http://schemas.openxmlformats.org/officeDocument/2006/relationships/image" Target="../media/image237.png"/></Relationships>
</file>

<file path=ppt/slides/_rels/slide6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3.png"/><Relationship Id="rId4" Type="http://schemas.openxmlformats.org/officeDocument/2006/relationships/image" Target="../media/image277.png"/></Relationships>
</file>

<file path=ppt/slides/_rels/slide6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81.png"/><Relationship Id="rId4" Type="http://schemas.openxmlformats.org/officeDocument/2006/relationships/image" Target="../media/image280.png"/></Relationships>
</file>

<file path=ppt/slides/_rels/slide66.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hyperlink" Target="http://www.cypoint.com.t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81227" y="573023"/>
            <a:ext cx="10829925" cy="3084830"/>
            <a:chOff x="681227" y="573023"/>
            <a:chExt cx="10829925" cy="3084830"/>
          </a:xfrm>
        </p:grpSpPr>
        <p:sp>
          <p:nvSpPr>
            <p:cNvPr id="3" name="object 3"/>
            <p:cNvSpPr/>
            <p:nvPr/>
          </p:nvSpPr>
          <p:spPr>
            <a:xfrm>
              <a:off x="3611879" y="3429000"/>
              <a:ext cx="4968240" cy="228600"/>
            </a:xfrm>
            <a:custGeom>
              <a:avLst/>
              <a:gdLst/>
              <a:ahLst/>
              <a:cxnLst/>
              <a:rect l="l" t="t" r="r" b="b"/>
              <a:pathLst>
                <a:path w="4968240" h="228600">
                  <a:moveTo>
                    <a:pt x="4968239" y="0"/>
                  </a:moveTo>
                  <a:lnTo>
                    <a:pt x="0" y="0"/>
                  </a:lnTo>
                  <a:lnTo>
                    <a:pt x="0" y="228600"/>
                  </a:lnTo>
                  <a:lnTo>
                    <a:pt x="4968239" y="228600"/>
                  </a:lnTo>
                  <a:lnTo>
                    <a:pt x="4968239" y="0"/>
                  </a:lnTo>
                  <a:close/>
                </a:path>
              </a:pathLst>
            </a:custGeom>
            <a:solidFill>
              <a:srgbClr val="FF7900"/>
            </a:solidFill>
          </p:spPr>
          <p:txBody>
            <a:bodyPr wrap="square" lIns="0" tIns="0" rIns="0" bIns="0" rtlCol="0"/>
            <a:lstStyle/>
            <a:p>
              <a:endParaRPr/>
            </a:p>
          </p:txBody>
        </p:sp>
        <p:sp>
          <p:nvSpPr>
            <p:cNvPr id="4" name="object 4"/>
            <p:cNvSpPr/>
            <p:nvPr/>
          </p:nvSpPr>
          <p:spPr>
            <a:xfrm>
              <a:off x="681227" y="573023"/>
              <a:ext cx="10829544" cy="2855976"/>
            </a:xfrm>
            <a:prstGeom prst="rect">
              <a:avLst/>
            </a:prstGeom>
            <a:blipFill>
              <a:blip r:embed="rId2" cstate="print"/>
              <a:stretch>
                <a:fillRect/>
              </a:stretch>
            </a:blipFill>
          </p:spPr>
          <p:txBody>
            <a:bodyPr wrap="square" lIns="0" tIns="0" rIns="0" bIns="0" rtlCol="0"/>
            <a:lstStyle/>
            <a:p>
              <a:endParaRPr/>
            </a:p>
          </p:txBody>
        </p:sp>
      </p:grpSp>
      <p:sp>
        <p:nvSpPr>
          <p:cNvPr id="6" name="object 6"/>
          <p:cNvSpPr/>
          <p:nvPr/>
        </p:nvSpPr>
        <p:spPr>
          <a:xfrm>
            <a:off x="4525412" y="3809844"/>
            <a:ext cx="3141174" cy="616121"/>
          </a:xfrm>
          <a:prstGeom prst="rect">
            <a:avLst/>
          </a:prstGeom>
          <a:blipFill>
            <a:blip r:embed="rId3" cstate="print"/>
            <a:stretch>
              <a:fillRect/>
            </a:stretch>
          </a:blipFill>
        </p:spPr>
        <p:txBody>
          <a:bodyPr wrap="square" lIns="0" tIns="0" rIns="0" bIns="0" rtlCol="0"/>
          <a:lstStyle/>
          <a:p>
            <a:endParaRPr/>
          </a:p>
        </p:txBody>
      </p:sp>
      <p:sp>
        <p:nvSpPr>
          <p:cNvPr id="10" name="Metin kutusu 9">
            <a:extLst>
              <a:ext uri="{FF2B5EF4-FFF2-40B4-BE49-F238E27FC236}">
                <a16:creationId xmlns:a16="http://schemas.microsoft.com/office/drawing/2014/main" id="{37C9C695-20D4-4418-8915-DE4FE975EEF7}"/>
              </a:ext>
            </a:extLst>
          </p:cNvPr>
          <p:cNvSpPr txBox="1"/>
          <p:nvPr/>
        </p:nvSpPr>
        <p:spPr>
          <a:xfrm>
            <a:off x="2362200" y="4693054"/>
            <a:ext cx="7924800" cy="584775"/>
          </a:xfrm>
          <a:prstGeom prst="rect">
            <a:avLst/>
          </a:prstGeom>
          <a:noFill/>
        </p:spPr>
        <p:txBody>
          <a:bodyPr wrap="square" rtlCol="0">
            <a:spAutoFit/>
          </a:bodyPr>
          <a:lstStyle/>
          <a:p>
            <a:r>
              <a:rPr lang="tr-TR" sz="3200" dirty="0"/>
              <a:t>Information &amp; </a:t>
            </a:r>
            <a:r>
              <a:rPr lang="tr-TR" sz="3200" dirty="0" err="1"/>
              <a:t>Communication</a:t>
            </a:r>
            <a:r>
              <a:rPr lang="tr-TR" sz="3200" dirty="0"/>
              <a:t> Technologies</a:t>
            </a:r>
          </a:p>
        </p:txBody>
      </p:sp>
      <p:sp>
        <p:nvSpPr>
          <p:cNvPr id="11" name="Metin kutusu 10">
            <a:extLst>
              <a:ext uri="{FF2B5EF4-FFF2-40B4-BE49-F238E27FC236}">
                <a16:creationId xmlns:a16="http://schemas.microsoft.com/office/drawing/2014/main" id="{94AB22C2-CB0E-4ED3-A97C-DBB88CEDB055}"/>
              </a:ext>
            </a:extLst>
          </p:cNvPr>
          <p:cNvSpPr txBox="1"/>
          <p:nvPr/>
        </p:nvSpPr>
        <p:spPr>
          <a:xfrm>
            <a:off x="4191000" y="5397632"/>
            <a:ext cx="4495800" cy="369332"/>
          </a:xfrm>
          <a:prstGeom prst="rect">
            <a:avLst/>
          </a:prstGeom>
          <a:noFill/>
        </p:spPr>
        <p:txBody>
          <a:bodyPr wrap="square" rtlCol="0">
            <a:spAutoFit/>
          </a:bodyPr>
          <a:lstStyle/>
          <a:p>
            <a:r>
              <a:rPr lang="tr-TR" b="1" dirty="0" err="1">
                <a:solidFill>
                  <a:schemeClr val="accent6"/>
                </a:solidFill>
              </a:rPr>
              <a:t>Cyber</a:t>
            </a:r>
            <a:r>
              <a:rPr lang="tr-TR" b="1" dirty="0">
                <a:solidFill>
                  <a:schemeClr val="accent6"/>
                </a:solidFill>
              </a:rPr>
              <a:t> Security </a:t>
            </a:r>
            <a:r>
              <a:rPr lang="tr-TR" b="1" dirty="0" err="1">
                <a:solidFill>
                  <a:schemeClr val="accent6"/>
                </a:solidFill>
              </a:rPr>
              <a:t>Should</a:t>
            </a:r>
            <a:r>
              <a:rPr lang="tr-TR" b="1" dirty="0">
                <a:solidFill>
                  <a:schemeClr val="accent6"/>
                </a:solidFill>
              </a:rPr>
              <a:t> Not Be </a:t>
            </a:r>
            <a:r>
              <a:rPr lang="tr-TR" b="1" dirty="0" err="1">
                <a:solidFill>
                  <a:schemeClr val="accent6"/>
                </a:solidFill>
              </a:rPr>
              <a:t>Your</a:t>
            </a:r>
            <a:r>
              <a:rPr lang="tr-TR" b="1" dirty="0">
                <a:solidFill>
                  <a:schemeClr val="accent6"/>
                </a:solidFill>
              </a:rPr>
              <a:t> </a:t>
            </a:r>
            <a:r>
              <a:rPr lang="tr-TR" b="1" dirty="0" err="1">
                <a:solidFill>
                  <a:schemeClr val="accent6"/>
                </a:solidFill>
              </a:rPr>
              <a:t>Concern</a:t>
            </a:r>
            <a:endParaRPr lang="tr-TR" b="1" dirty="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283037" y="4299452"/>
            <a:ext cx="1591493" cy="1612100"/>
          </a:xfrm>
          <a:custGeom>
            <a:avLst/>
            <a:gdLst/>
            <a:ahLst/>
            <a:cxnLst/>
            <a:rect l="l" t="t" r="r" b="b"/>
            <a:pathLst>
              <a:path w="3613150" h="3606800">
                <a:moveTo>
                  <a:pt x="2041847" y="3594100"/>
                </a:moveTo>
                <a:lnTo>
                  <a:pt x="1569147" y="3594100"/>
                </a:lnTo>
                <a:lnTo>
                  <a:pt x="1615324" y="3606800"/>
                </a:lnTo>
                <a:lnTo>
                  <a:pt x="1994333" y="3606800"/>
                </a:lnTo>
                <a:lnTo>
                  <a:pt x="2041847" y="3594100"/>
                </a:lnTo>
                <a:close/>
              </a:path>
              <a:path w="3613150" h="3606800">
                <a:moveTo>
                  <a:pt x="2181818" y="3568700"/>
                </a:moveTo>
                <a:lnTo>
                  <a:pt x="1432663" y="3568700"/>
                </a:lnTo>
                <a:lnTo>
                  <a:pt x="1523299" y="3594100"/>
                </a:lnTo>
                <a:lnTo>
                  <a:pt x="2088942" y="3594100"/>
                </a:lnTo>
                <a:lnTo>
                  <a:pt x="2181818" y="3568700"/>
                </a:lnTo>
                <a:close/>
              </a:path>
              <a:path w="3613150" h="3606800">
                <a:moveTo>
                  <a:pt x="2225196" y="50800"/>
                </a:moveTo>
                <a:lnTo>
                  <a:pt x="1385463" y="50800"/>
                </a:lnTo>
                <a:lnTo>
                  <a:pt x="1207380" y="101600"/>
                </a:lnTo>
                <a:lnTo>
                  <a:pt x="1164161" y="127000"/>
                </a:lnTo>
                <a:lnTo>
                  <a:pt x="1079386" y="152400"/>
                </a:lnTo>
                <a:lnTo>
                  <a:pt x="1037859" y="177800"/>
                </a:lnTo>
                <a:lnTo>
                  <a:pt x="996924" y="190500"/>
                </a:lnTo>
                <a:lnTo>
                  <a:pt x="916889" y="241300"/>
                </a:lnTo>
                <a:lnTo>
                  <a:pt x="877817" y="266700"/>
                </a:lnTo>
                <a:lnTo>
                  <a:pt x="839395" y="292100"/>
                </a:lnTo>
                <a:lnTo>
                  <a:pt x="801638" y="304800"/>
                </a:lnTo>
                <a:lnTo>
                  <a:pt x="764559" y="330200"/>
                </a:lnTo>
                <a:lnTo>
                  <a:pt x="728173" y="368300"/>
                </a:lnTo>
                <a:lnTo>
                  <a:pt x="692494" y="393700"/>
                </a:lnTo>
                <a:lnTo>
                  <a:pt x="657536" y="419100"/>
                </a:lnTo>
                <a:lnTo>
                  <a:pt x="623314" y="444500"/>
                </a:lnTo>
                <a:lnTo>
                  <a:pt x="589843" y="482600"/>
                </a:lnTo>
                <a:lnTo>
                  <a:pt x="557136" y="508000"/>
                </a:lnTo>
                <a:lnTo>
                  <a:pt x="525208" y="533400"/>
                </a:lnTo>
                <a:lnTo>
                  <a:pt x="494073" y="571500"/>
                </a:lnTo>
                <a:lnTo>
                  <a:pt x="463746" y="609600"/>
                </a:lnTo>
                <a:lnTo>
                  <a:pt x="434240" y="635000"/>
                </a:lnTo>
                <a:lnTo>
                  <a:pt x="405571" y="673100"/>
                </a:lnTo>
                <a:lnTo>
                  <a:pt x="377753" y="711200"/>
                </a:lnTo>
                <a:lnTo>
                  <a:pt x="350799" y="736600"/>
                </a:lnTo>
                <a:lnTo>
                  <a:pt x="324725" y="774700"/>
                </a:lnTo>
                <a:lnTo>
                  <a:pt x="299544" y="812800"/>
                </a:lnTo>
                <a:lnTo>
                  <a:pt x="275271" y="850900"/>
                </a:lnTo>
                <a:lnTo>
                  <a:pt x="251920" y="889000"/>
                </a:lnTo>
                <a:lnTo>
                  <a:pt x="229506" y="927100"/>
                </a:lnTo>
                <a:lnTo>
                  <a:pt x="208043" y="965200"/>
                </a:lnTo>
                <a:lnTo>
                  <a:pt x="187546" y="1003300"/>
                </a:lnTo>
                <a:lnTo>
                  <a:pt x="168028" y="1054100"/>
                </a:lnTo>
                <a:lnTo>
                  <a:pt x="149503" y="1092200"/>
                </a:lnTo>
                <a:lnTo>
                  <a:pt x="131988" y="1130300"/>
                </a:lnTo>
                <a:lnTo>
                  <a:pt x="115494" y="1168400"/>
                </a:lnTo>
                <a:lnTo>
                  <a:pt x="100038" y="1219200"/>
                </a:lnTo>
                <a:lnTo>
                  <a:pt x="85634" y="1257300"/>
                </a:lnTo>
                <a:lnTo>
                  <a:pt x="72294" y="1308100"/>
                </a:lnTo>
                <a:lnTo>
                  <a:pt x="60035" y="1346200"/>
                </a:lnTo>
                <a:lnTo>
                  <a:pt x="48870" y="1397000"/>
                </a:lnTo>
                <a:lnTo>
                  <a:pt x="38814" y="1435100"/>
                </a:lnTo>
                <a:lnTo>
                  <a:pt x="29881" y="1485900"/>
                </a:lnTo>
                <a:lnTo>
                  <a:pt x="22086" y="1524000"/>
                </a:lnTo>
                <a:lnTo>
                  <a:pt x="15442" y="1574800"/>
                </a:lnTo>
                <a:lnTo>
                  <a:pt x="9964" y="1612900"/>
                </a:lnTo>
                <a:lnTo>
                  <a:pt x="5666" y="1663700"/>
                </a:lnTo>
                <a:lnTo>
                  <a:pt x="2564" y="1714500"/>
                </a:lnTo>
                <a:lnTo>
                  <a:pt x="670" y="1752600"/>
                </a:lnTo>
                <a:lnTo>
                  <a:pt x="0" y="1803400"/>
                </a:lnTo>
                <a:lnTo>
                  <a:pt x="567" y="1854200"/>
                </a:lnTo>
                <a:lnTo>
                  <a:pt x="2386" y="1905000"/>
                </a:lnTo>
                <a:lnTo>
                  <a:pt x="5472" y="1943100"/>
                </a:lnTo>
                <a:lnTo>
                  <a:pt x="9848" y="1993900"/>
                </a:lnTo>
                <a:lnTo>
                  <a:pt x="15441" y="2044700"/>
                </a:lnTo>
                <a:lnTo>
                  <a:pt x="22235" y="2095500"/>
                </a:lnTo>
                <a:lnTo>
                  <a:pt x="30214" y="2133600"/>
                </a:lnTo>
                <a:lnTo>
                  <a:pt x="39360" y="2184400"/>
                </a:lnTo>
                <a:lnTo>
                  <a:pt x="49657" y="2235200"/>
                </a:lnTo>
                <a:lnTo>
                  <a:pt x="61088" y="2273300"/>
                </a:lnTo>
                <a:lnTo>
                  <a:pt x="73637" y="2324100"/>
                </a:lnTo>
                <a:lnTo>
                  <a:pt x="87286" y="2362200"/>
                </a:lnTo>
                <a:lnTo>
                  <a:pt x="102019" y="2413000"/>
                </a:lnTo>
                <a:lnTo>
                  <a:pt x="117820" y="2451100"/>
                </a:lnTo>
                <a:lnTo>
                  <a:pt x="134670" y="2489200"/>
                </a:lnTo>
                <a:lnTo>
                  <a:pt x="152554" y="2540000"/>
                </a:lnTo>
                <a:lnTo>
                  <a:pt x="171456" y="2578100"/>
                </a:lnTo>
                <a:lnTo>
                  <a:pt x="191357" y="2616200"/>
                </a:lnTo>
                <a:lnTo>
                  <a:pt x="212242" y="2654300"/>
                </a:lnTo>
                <a:lnTo>
                  <a:pt x="234093" y="2692400"/>
                </a:lnTo>
                <a:lnTo>
                  <a:pt x="256895" y="2730500"/>
                </a:lnTo>
                <a:lnTo>
                  <a:pt x="280629" y="2781300"/>
                </a:lnTo>
                <a:lnTo>
                  <a:pt x="305280" y="2806700"/>
                </a:lnTo>
                <a:lnTo>
                  <a:pt x="330831" y="2844800"/>
                </a:lnTo>
                <a:lnTo>
                  <a:pt x="357265" y="2882900"/>
                </a:lnTo>
                <a:lnTo>
                  <a:pt x="384565" y="2921000"/>
                </a:lnTo>
                <a:lnTo>
                  <a:pt x="412714" y="2959100"/>
                </a:lnTo>
                <a:lnTo>
                  <a:pt x="441696" y="2984500"/>
                </a:lnTo>
                <a:lnTo>
                  <a:pt x="471494" y="3022600"/>
                </a:lnTo>
                <a:lnTo>
                  <a:pt x="502091" y="3060700"/>
                </a:lnTo>
                <a:lnTo>
                  <a:pt x="533471" y="3086100"/>
                </a:lnTo>
                <a:lnTo>
                  <a:pt x="565617" y="3124200"/>
                </a:lnTo>
                <a:lnTo>
                  <a:pt x="598511" y="3149600"/>
                </a:lnTo>
                <a:lnTo>
                  <a:pt x="632138" y="3175000"/>
                </a:lnTo>
                <a:lnTo>
                  <a:pt x="666480" y="3213100"/>
                </a:lnTo>
                <a:lnTo>
                  <a:pt x="701521" y="3238500"/>
                </a:lnTo>
                <a:lnTo>
                  <a:pt x="737245" y="3263900"/>
                </a:lnTo>
                <a:lnTo>
                  <a:pt x="773633" y="3289300"/>
                </a:lnTo>
                <a:lnTo>
                  <a:pt x="810670" y="3314700"/>
                </a:lnTo>
                <a:lnTo>
                  <a:pt x="848339" y="3340100"/>
                </a:lnTo>
                <a:lnTo>
                  <a:pt x="886622" y="3365500"/>
                </a:lnTo>
                <a:lnTo>
                  <a:pt x="925505" y="3378200"/>
                </a:lnTo>
                <a:lnTo>
                  <a:pt x="1004997" y="3429000"/>
                </a:lnTo>
                <a:lnTo>
                  <a:pt x="1045573" y="3441700"/>
                </a:lnTo>
                <a:lnTo>
                  <a:pt x="1086681" y="3467100"/>
                </a:lnTo>
                <a:lnTo>
                  <a:pt x="1170424" y="3492500"/>
                </a:lnTo>
                <a:lnTo>
                  <a:pt x="1213025" y="3517900"/>
                </a:lnTo>
                <a:lnTo>
                  <a:pt x="1387907" y="3568700"/>
                </a:lnTo>
                <a:lnTo>
                  <a:pt x="2227569" y="3568700"/>
                </a:lnTo>
                <a:lnTo>
                  <a:pt x="2361905" y="3530600"/>
                </a:lnTo>
                <a:lnTo>
                  <a:pt x="2405664" y="3505200"/>
                </a:lnTo>
                <a:lnTo>
                  <a:pt x="2533675" y="3467100"/>
                </a:lnTo>
                <a:lnTo>
                  <a:pt x="2616152" y="3416300"/>
                </a:lnTo>
                <a:lnTo>
                  <a:pt x="2656488" y="3403600"/>
                </a:lnTo>
                <a:lnTo>
                  <a:pt x="2696203" y="3378200"/>
                </a:lnTo>
                <a:lnTo>
                  <a:pt x="2735284" y="3352800"/>
                </a:lnTo>
                <a:lnTo>
                  <a:pt x="2773715" y="3327400"/>
                </a:lnTo>
                <a:lnTo>
                  <a:pt x="2811482" y="3314700"/>
                </a:lnTo>
                <a:lnTo>
                  <a:pt x="2848570" y="3276600"/>
                </a:lnTo>
                <a:lnTo>
                  <a:pt x="2884966" y="3251200"/>
                </a:lnTo>
                <a:lnTo>
                  <a:pt x="2920655" y="3225800"/>
                </a:lnTo>
                <a:lnTo>
                  <a:pt x="2955622" y="3200400"/>
                </a:lnTo>
                <a:lnTo>
                  <a:pt x="2989853" y="3175000"/>
                </a:lnTo>
                <a:lnTo>
                  <a:pt x="3023334" y="3136900"/>
                </a:lnTo>
                <a:lnTo>
                  <a:pt x="3056051" y="3111500"/>
                </a:lnTo>
                <a:lnTo>
                  <a:pt x="3087988" y="3086100"/>
                </a:lnTo>
                <a:lnTo>
                  <a:pt x="3119131" y="3048000"/>
                </a:lnTo>
                <a:lnTo>
                  <a:pt x="3149467" y="3009900"/>
                </a:lnTo>
                <a:lnTo>
                  <a:pt x="3178980" y="2984500"/>
                </a:lnTo>
                <a:lnTo>
                  <a:pt x="3207657" y="2946400"/>
                </a:lnTo>
                <a:lnTo>
                  <a:pt x="1705148" y="2946400"/>
                </a:lnTo>
                <a:lnTo>
                  <a:pt x="1658819" y="2933700"/>
                </a:lnTo>
                <a:lnTo>
                  <a:pt x="1613014" y="2933700"/>
                </a:lnTo>
                <a:lnTo>
                  <a:pt x="1435879" y="2882900"/>
                </a:lnTo>
                <a:lnTo>
                  <a:pt x="1393328" y="2870200"/>
                </a:lnTo>
                <a:lnTo>
                  <a:pt x="1351556" y="2844800"/>
                </a:lnTo>
                <a:lnTo>
                  <a:pt x="1310604" y="2832100"/>
                </a:lnTo>
                <a:lnTo>
                  <a:pt x="1270516" y="2806700"/>
                </a:lnTo>
                <a:lnTo>
                  <a:pt x="1231333" y="2794000"/>
                </a:lnTo>
                <a:lnTo>
                  <a:pt x="1193098" y="2768600"/>
                </a:lnTo>
                <a:lnTo>
                  <a:pt x="1155853" y="2743200"/>
                </a:lnTo>
                <a:lnTo>
                  <a:pt x="1119640" y="2717800"/>
                </a:lnTo>
                <a:lnTo>
                  <a:pt x="1084503" y="2692400"/>
                </a:lnTo>
                <a:lnTo>
                  <a:pt x="1050484" y="2654300"/>
                </a:lnTo>
                <a:lnTo>
                  <a:pt x="1017624" y="2628900"/>
                </a:lnTo>
                <a:lnTo>
                  <a:pt x="985967" y="2590800"/>
                </a:lnTo>
                <a:lnTo>
                  <a:pt x="955554" y="2565400"/>
                </a:lnTo>
                <a:lnTo>
                  <a:pt x="926429" y="2527300"/>
                </a:lnTo>
                <a:lnTo>
                  <a:pt x="898633" y="2489200"/>
                </a:lnTo>
                <a:lnTo>
                  <a:pt x="872210" y="2451100"/>
                </a:lnTo>
                <a:lnTo>
                  <a:pt x="847201" y="2413000"/>
                </a:lnTo>
                <a:lnTo>
                  <a:pt x="823648" y="2374900"/>
                </a:lnTo>
                <a:lnTo>
                  <a:pt x="801595" y="2336800"/>
                </a:lnTo>
                <a:lnTo>
                  <a:pt x="781084" y="2298700"/>
                </a:lnTo>
                <a:lnTo>
                  <a:pt x="762157" y="2260600"/>
                </a:lnTo>
                <a:lnTo>
                  <a:pt x="744856" y="2222500"/>
                </a:lnTo>
                <a:lnTo>
                  <a:pt x="729224" y="2171700"/>
                </a:lnTo>
                <a:lnTo>
                  <a:pt x="715304" y="2133600"/>
                </a:lnTo>
                <a:lnTo>
                  <a:pt x="703138" y="2082800"/>
                </a:lnTo>
                <a:lnTo>
                  <a:pt x="692767" y="2044700"/>
                </a:lnTo>
                <a:lnTo>
                  <a:pt x="684235" y="1993900"/>
                </a:lnTo>
                <a:lnTo>
                  <a:pt x="677585" y="1943100"/>
                </a:lnTo>
                <a:lnTo>
                  <a:pt x="672857" y="1892300"/>
                </a:lnTo>
                <a:lnTo>
                  <a:pt x="670119" y="1854200"/>
                </a:lnTo>
                <a:lnTo>
                  <a:pt x="669383" y="1803400"/>
                </a:lnTo>
                <a:lnTo>
                  <a:pt x="670613" y="1752600"/>
                </a:lnTo>
                <a:lnTo>
                  <a:pt x="673773" y="1701800"/>
                </a:lnTo>
                <a:lnTo>
                  <a:pt x="678826" y="1663700"/>
                </a:lnTo>
                <a:lnTo>
                  <a:pt x="685736" y="1612900"/>
                </a:lnTo>
                <a:lnTo>
                  <a:pt x="694468" y="1574800"/>
                </a:lnTo>
                <a:lnTo>
                  <a:pt x="704983" y="1524000"/>
                </a:lnTo>
                <a:lnTo>
                  <a:pt x="717247" y="1485900"/>
                </a:lnTo>
                <a:lnTo>
                  <a:pt x="731223" y="1435100"/>
                </a:lnTo>
                <a:lnTo>
                  <a:pt x="746875" y="1397000"/>
                </a:lnTo>
                <a:lnTo>
                  <a:pt x="764166" y="1358900"/>
                </a:lnTo>
                <a:lnTo>
                  <a:pt x="783061" y="1308100"/>
                </a:lnTo>
                <a:lnTo>
                  <a:pt x="803522" y="1270000"/>
                </a:lnTo>
                <a:lnTo>
                  <a:pt x="825514" y="1231900"/>
                </a:lnTo>
                <a:lnTo>
                  <a:pt x="849000" y="1193800"/>
                </a:lnTo>
                <a:lnTo>
                  <a:pt x="873945" y="1155700"/>
                </a:lnTo>
                <a:lnTo>
                  <a:pt x="900311" y="1117600"/>
                </a:lnTo>
                <a:lnTo>
                  <a:pt x="928063" y="1092200"/>
                </a:lnTo>
                <a:lnTo>
                  <a:pt x="957164" y="1054100"/>
                </a:lnTo>
                <a:lnTo>
                  <a:pt x="987578" y="1016000"/>
                </a:lnTo>
                <a:lnTo>
                  <a:pt x="1019268" y="990600"/>
                </a:lnTo>
                <a:lnTo>
                  <a:pt x="1052199" y="965200"/>
                </a:lnTo>
                <a:lnTo>
                  <a:pt x="1086335" y="927100"/>
                </a:lnTo>
                <a:lnTo>
                  <a:pt x="1121638" y="901700"/>
                </a:lnTo>
                <a:lnTo>
                  <a:pt x="1158073" y="876300"/>
                </a:lnTo>
                <a:lnTo>
                  <a:pt x="1195603" y="850900"/>
                </a:lnTo>
                <a:lnTo>
                  <a:pt x="1234192" y="825500"/>
                </a:lnTo>
                <a:lnTo>
                  <a:pt x="1273804" y="800100"/>
                </a:lnTo>
                <a:lnTo>
                  <a:pt x="1314402" y="787400"/>
                </a:lnTo>
                <a:lnTo>
                  <a:pt x="1355951" y="762000"/>
                </a:lnTo>
                <a:lnTo>
                  <a:pt x="1485935" y="723900"/>
                </a:lnTo>
                <a:lnTo>
                  <a:pt x="1623166" y="685800"/>
                </a:lnTo>
                <a:lnTo>
                  <a:pt x="1670350" y="685800"/>
                </a:lnTo>
                <a:lnTo>
                  <a:pt x="1718194" y="673100"/>
                </a:lnTo>
                <a:lnTo>
                  <a:pt x="3209963" y="673100"/>
                </a:lnTo>
                <a:lnTo>
                  <a:pt x="3200580" y="660400"/>
                </a:lnTo>
                <a:lnTo>
                  <a:pt x="3171596" y="622300"/>
                </a:lnTo>
                <a:lnTo>
                  <a:pt x="3141796" y="596900"/>
                </a:lnTo>
                <a:lnTo>
                  <a:pt x="3111196" y="558800"/>
                </a:lnTo>
                <a:lnTo>
                  <a:pt x="3079813" y="533400"/>
                </a:lnTo>
                <a:lnTo>
                  <a:pt x="3047662" y="495300"/>
                </a:lnTo>
                <a:lnTo>
                  <a:pt x="3014763" y="469900"/>
                </a:lnTo>
                <a:lnTo>
                  <a:pt x="2981130" y="444500"/>
                </a:lnTo>
                <a:lnTo>
                  <a:pt x="2946781" y="406400"/>
                </a:lnTo>
                <a:lnTo>
                  <a:pt x="2911733" y="381000"/>
                </a:lnTo>
                <a:lnTo>
                  <a:pt x="2876003" y="355600"/>
                </a:lnTo>
                <a:lnTo>
                  <a:pt x="2839606" y="330200"/>
                </a:lnTo>
                <a:lnTo>
                  <a:pt x="2802561" y="304800"/>
                </a:lnTo>
                <a:lnTo>
                  <a:pt x="2764884" y="279400"/>
                </a:lnTo>
                <a:lnTo>
                  <a:pt x="2726591" y="254000"/>
                </a:lnTo>
                <a:lnTo>
                  <a:pt x="2687700" y="228600"/>
                </a:lnTo>
                <a:lnTo>
                  <a:pt x="2648227" y="215900"/>
                </a:lnTo>
                <a:lnTo>
                  <a:pt x="2608189" y="190500"/>
                </a:lnTo>
                <a:lnTo>
                  <a:pt x="2567603" y="177800"/>
                </a:lnTo>
                <a:lnTo>
                  <a:pt x="2526485" y="152400"/>
                </a:lnTo>
                <a:lnTo>
                  <a:pt x="2442723" y="127000"/>
                </a:lnTo>
                <a:lnTo>
                  <a:pt x="2400113" y="101600"/>
                </a:lnTo>
                <a:lnTo>
                  <a:pt x="2225196" y="50800"/>
                </a:lnTo>
                <a:close/>
              </a:path>
              <a:path w="3613150" h="3606800">
                <a:moveTo>
                  <a:pt x="3209963" y="673100"/>
                </a:moveTo>
                <a:lnTo>
                  <a:pt x="1908074" y="673100"/>
                </a:lnTo>
                <a:lnTo>
                  <a:pt x="1954440" y="685800"/>
                </a:lnTo>
                <a:lnTo>
                  <a:pt x="2000280" y="685800"/>
                </a:lnTo>
                <a:lnTo>
                  <a:pt x="2045552" y="698500"/>
                </a:lnTo>
                <a:lnTo>
                  <a:pt x="2220104" y="749300"/>
                </a:lnTo>
                <a:lnTo>
                  <a:pt x="2261896" y="774700"/>
                </a:lnTo>
                <a:lnTo>
                  <a:pt x="2302865" y="787400"/>
                </a:lnTo>
                <a:lnTo>
                  <a:pt x="2342968" y="812800"/>
                </a:lnTo>
                <a:lnTo>
                  <a:pt x="2382164" y="825500"/>
                </a:lnTo>
                <a:lnTo>
                  <a:pt x="2420409" y="850900"/>
                </a:lnTo>
                <a:lnTo>
                  <a:pt x="2457662" y="876300"/>
                </a:lnTo>
                <a:lnTo>
                  <a:pt x="2493879" y="901700"/>
                </a:lnTo>
                <a:lnTo>
                  <a:pt x="2529019" y="927100"/>
                </a:lnTo>
                <a:lnTo>
                  <a:pt x="2563038" y="965200"/>
                </a:lnTo>
                <a:lnTo>
                  <a:pt x="2595895" y="990600"/>
                </a:lnTo>
                <a:lnTo>
                  <a:pt x="2627547" y="1028700"/>
                </a:lnTo>
                <a:lnTo>
                  <a:pt x="2657952" y="1054100"/>
                </a:lnTo>
                <a:lnTo>
                  <a:pt x="2687068" y="1092200"/>
                </a:lnTo>
                <a:lnTo>
                  <a:pt x="2714851" y="1130300"/>
                </a:lnTo>
                <a:lnTo>
                  <a:pt x="2741259" y="1168400"/>
                </a:lnTo>
                <a:lnTo>
                  <a:pt x="2766251" y="1193800"/>
                </a:lnTo>
                <a:lnTo>
                  <a:pt x="2789783" y="1231900"/>
                </a:lnTo>
                <a:lnTo>
                  <a:pt x="2811814" y="1282700"/>
                </a:lnTo>
                <a:lnTo>
                  <a:pt x="2832300" y="1320800"/>
                </a:lnTo>
                <a:lnTo>
                  <a:pt x="2851200" y="1358900"/>
                </a:lnTo>
                <a:lnTo>
                  <a:pt x="2868470" y="1397000"/>
                </a:lnTo>
                <a:lnTo>
                  <a:pt x="2884069" y="1447800"/>
                </a:lnTo>
                <a:lnTo>
                  <a:pt x="2897955" y="1485900"/>
                </a:lnTo>
                <a:lnTo>
                  <a:pt x="2910084" y="1536700"/>
                </a:lnTo>
                <a:lnTo>
                  <a:pt x="2920414" y="1574800"/>
                </a:lnTo>
                <a:lnTo>
                  <a:pt x="2928903" y="1625600"/>
                </a:lnTo>
                <a:lnTo>
                  <a:pt x="2935509" y="1676400"/>
                </a:lnTo>
                <a:lnTo>
                  <a:pt x="2940188" y="1727200"/>
                </a:lnTo>
                <a:lnTo>
                  <a:pt x="2942927" y="1765300"/>
                </a:lnTo>
                <a:lnTo>
                  <a:pt x="2943663" y="1816100"/>
                </a:lnTo>
                <a:lnTo>
                  <a:pt x="2942433" y="1866900"/>
                </a:lnTo>
                <a:lnTo>
                  <a:pt x="2939273" y="1905000"/>
                </a:lnTo>
                <a:lnTo>
                  <a:pt x="2934220" y="1955800"/>
                </a:lnTo>
                <a:lnTo>
                  <a:pt x="2927309" y="2006600"/>
                </a:lnTo>
                <a:lnTo>
                  <a:pt x="2918578" y="2044700"/>
                </a:lnTo>
                <a:lnTo>
                  <a:pt x="2908063" y="2095500"/>
                </a:lnTo>
                <a:lnTo>
                  <a:pt x="2895799" y="2133600"/>
                </a:lnTo>
                <a:lnTo>
                  <a:pt x="2881823" y="2184400"/>
                </a:lnTo>
                <a:lnTo>
                  <a:pt x="2866171" y="2222500"/>
                </a:lnTo>
                <a:lnTo>
                  <a:pt x="2848880" y="2260600"/>
                </a:lnTo>
                <a:lnTo>
                  <a:pt x="2829985" y="2298700"/>
                </a:lnTo>
                <a:lnTo>
                  <a:pt x="2809524" y="2349500"/>
                </a:lnTo>
                <a:lnTo>
                  <a:pt x="2787532" y="2387600"/>
                </a:lnTo>
                <a:lnTo>
                  <a:pt x="2764046" y="2425700"/>
                </a:lnTo>
                <a:lnTo>
                  <a:pt x="2739101" y="2463800"/>
                </a:lnTo>
                <a:lnTo>
                  <a:pt x="2712735" y="2489200"/>
                </a:lnTo>
                <a:lnTo>
                  <a:pt x="2684983" y="2527300"/>
                </a:lnTo>
                <a:lnTo>
                  <a:pt x="2655882" y="2565400"/>
                </a:lnTo>
                <a:lnTo>
                  <a:pt x="2625468" y="2603500"/>
                </a:lnTo>
                <a:lnTo>
                  <a:pt x="2593778" y="2628900"/>
                </a:lnTo>
                <a:lnTo>
                  <a:pt x="2560846" y="2654300"/>
                </a:lnTo>
                <a:lnTo>
                  <a:pt x="2526711" y="2692400"/>
                </a:lnTo>
                <a:lnTo>
                  <a:pt x="2491408" y="2717800"/>
                </a:lnTo>
                <a:lnTo>
                  <a:pt x="2454973" y="2743200"/>
                </a:lnTo>
                <a:lnTo>
                  <a:pt x="2417443" y="2768600"/>
                </a:lnTo>
                <a:lnTo>
                  <a:pt x="2378854" y="2794000"/>
                </a:lnTo>
                <a:lnTo>
                  <a:pt x="2339242" y="2806700"/>
                </a:lnTo>
                <a:lnTo>
                  <a:pt x="2298644" y="2832100"/>
                </a:lnTo>
                <a:lnTo>
                  <a:pt x="2257095" y="2857500"/>
                </a:lnTo>
                <a:lnTo>
                  <a:pt x="2171292" y="2882900"/>
                </a:lnTo>
                <a:lnTo>
                  <a:pt x="1989880" y="2933700"/>
                </a:lnTo>
                <a:lnTo>
                  <a:pt x="1942696" y="2933700"/>
                </a:lnTo>
                <a:lnTo>
                  <a:pt x="1894851" y="2946400"/>
                </a:lnTo>
                <a:lnTo>
                  <a:pt x="3207657" y="2946400"/>
                </a:lnTo>
                <a:lnTo>
                  <a:pt x="3235482" y="2908300"/>
                </a:lnTo>
                <a:lnTo>
                  <a:pt x="3262442" y="2882900"/>
                </a:lnTo>
                <a:lnTo>
                  <a:pt x="3288522" y="2844800"/>
                </a:lnTo>
                <a:lnTo>
                  <a:pt x="3313708" y="2806700"/>
                </a:lnTo>
                <a:lnTo>
                  <a:pt x="3337985" y="2768600"/>
                </a:lnTo>
                <a:lnTo>
                  <a:pt x="3361338" y="2730500"/>
                </a:lnTo>
                <a:lnTo>
                  <a:pt x="3383755" y="2692400"/>
                </a:lnTo>
                <a:lnTo>
                  <a:pt x="3405219" y="2654300"/>
                </a:lnTo>
                <a:lnTo>
                  <a:pt x="3425717" y="2603500"/>
                </a:lnTo>
                <a:lnTo>
                  <a:pt x="3445234" y="2565400"/>
                </a:lnTo>
                <a:lnTo>
                  <a:pt x="3463756" y="2527300"/>
                </a:lnTo>
                <a:lnTo>
                  <a:pt x="3481269" y="2489200"/>
                </a:lnTo>
                <a:lnTo>
                  <a:pt x="3497757" y="2438400"/>
                </a:lnTo>
                <a:lnTo>
                  <a:pt x="3513208" y="2400300"/>
                </a:lnTo>
                <a:lnTo>
                  <a:pt x="3527605" y="2362200"/>
                </a:lnTo>
                <a:lnTo>
                  <a:pt x="3540935" y="2311400"/>
                </a:lnTo>
                <a:lnTo>
                  <a:pt x="3553184" y="2273300"/>
                </a:lnTo>
                <a:lnTo>
                  <a:pt x="3564337" y="2222500"/>
                </a:lnTo>
                <a:lnTo>
                  <a:pt x="3574380" y="2184400"/>
                </a:lnTo>
                <a:lnTo>
                  <a:pt x="3583297" y="2133600"/>
                </a:lnTo>
                <a:lnTo>
                  <a:pt x="3591076" y="2095500"/>
                </a:lnTo>
                <a:lnTo>
                  <a:pt x="3597701" y="2044700"/>
                </a:lnTo>
                <a:lnTo>
                  <a:pt x="3603158" y="2006600"/>
                </a:lnTo>
                <a:lnTo>
                  <a:pt x="3607433" y="1955800"/>
                </a:lnTo>
                <a:lnTo>
                  <a:pt x="3610511" y="1905000"/>
                </a:lnTo>
                <a:lnTo>
                  <a:pt x="3612378" y="1854200"/>
                </a:lnTo>
                <a:lnTo>
                  <a:pt x="3613020" y="1816100"/>
                </a:lnTo>
                <a:lnTo>
                  <a:pt x="3612421" y="1765300"/>
                </a:lnTo>
                <a:lnTo>
                  <a:pt x="3610568" y="1714500"/>
                </a:lnTo>
                <a:lnTo>
                  <a:pt x="3607446" y="1663700"/>
                </a:lnTo>
                <a:lnTo>
                  <a:pt x="3603107" y="1625600"/>
                </a:lnTo>
                <a:lnTo>
                  <a:pt x="3597547" y="1574800"/>
                </a:lnTo>
                <a:lnTo>
                  <a:pt x="3590785" y="1524000"/>
                </a:lnTo>
                <a:lnTo>
                  <a:pt x="3582836" y="1485900"/>
                </a:lnTo>
                <a:lnTo>
                  <a:pt x="3573717" y="1435100"/>
                </a:lnTo>
                <a:lnTo>
                  <a:pt x="3563446" y="1384300"/>
                </a:lnTo>
                <a:lnTo>
                  <a:pt x="3552038" y="1346200"/>
                </a:lnTo>
                <a:lnTo>
                  <a:pt x="3539511" y="1295400"/>
                </a:lnTo>
                <a:lnTo>
                  <a:pt x="3525882" y="1257300"/>
                </a:lnTo>
                <a:lnTo>
                  <a:pt x="3511168" y="1206500"/>
                </a:lnTo>
                <a:lnTo>
                  <a:pt x="3495384" y="1168400"/>
                </a:lnTo>
                <a:lnTo>
                  <a:pt x="3478549" y="1130300"/>
                </a:lnTo>
                <a:lnTo>
                  <a:pt x="3460678" y="1079500"/>
                </a:lnTo>
                <a:lnTo>
                  <a:pt x="3441789" y="1041400"/>
                </a:lnTo>
                <a:lnTo>
                  <a:pt x="3421898" y="1003300"/>
                </a:lnTo>
                <a:lnTo>
                  <a:pt x="3401023" y="965200"/>
                </a:lnTo>
                <a:lnTo>
                  <a:pt x="3379179" y="927100"/>
                </a:lnTo>
                <a:lnTo>
                  <a:pt x="3356384" y="876300"/>
                </a:lnTo>
                <a:lnTo>
                  <a:pt x="3332655" y="838200"/>
                </a:lnTo>
                <a:lnTo>
                  <a:pt x="3308008" y="800100"/>
                </a:lnTo>
                <a:lnTo>
                  <a:pt x="3282460" y="774700"/>
                </a:lnTo>
                <a:lnTo>
                  <a:pt x="3256028" y="736600"/>
                </a:lnTo>
                <a:lnTo>
                  <a:pt x="3228729" y="698500"/>
                </a:lnTo>
                <a:lnTo>
                  <a:pt x="3209963" y="673100"/>
                </a:lnTo>
                <a:close/>
              </a:path>
              <a:path w="3613150" h="3606800">
                <a:moveTo>
                  <a:pt x="2089781" y="25400"/>
                </a:moveTo>
                <a:lnTo>
                  <a:pt x="1524091" y="25400"/>
                </a:lnTo>
                <a:lnTo>
                  <a:pt x="1431214" y="50800"/>
                </a:lnTo>
                <a:lnTo>
                  <a:pt x="2180432" y="50800"/>
                </a:lnTo>
                <a:lnTo>
                  <a:pt x="2089781" y="25400"/>
                </a:lnTo>
                <a:close/>
              </a:path>
              <a:path w="3613150" h="3606800">
                <a:moveTo>
                  <a:pt x="1997743" y="12700"/>
                </a:moveTo>
                <a:lnTo>
                  <a:pt x="1618708" y="12700"/>
                </a:lnTo>
                <a:lnTo>
                  <a:pt x="1571189" y="25400"/>
                </a:lnTo>
                <a:lnTo>
                  <a:pt x="2043927" y="25400"/>
                </a:lnTo>
                <a:lnTo>
                  <a:pt x="1997743" y="12700"/>
                </a:lnTo>
                <a:close/>
              </a:path>
              <a:path w="3613150" h="3606800">
                <a:moveTo>
                  <a:pt x="1810046" y="0"/>
                </a:moveTo>
                <a:lnTo>
                  <a:pt x="1762465" y="12700"/>
                </a:lnTo>
                <a:lnTo>
                  <a:pt x="1857381" y="12700"/>
                </a:lnTo>
                <a:lnTo>
                  <a:pt x="1810046" y="0"/>
                </a:lnTo>
                <a:close/>
              </a:path>
            </a:pathLst>
          </a:custGeom>
          <a:solidFill>
            <a:srgbClr val="FFC000"/>
          </a:solidFill>
        </p:spPr>
        <p:txBody>
          <a:bodyPr wrap="square" lIns="0" tIns="0" rIns="0" bIns="0" rtlCol="0"/>
          <a:lstStyle/>
          <a:p>
            <a:endParaRPr i="1" dirty="0"/>
          </a:p>
        </p:txBody>
      </p:sp>
      <p:sp>
        <p:nvSpPr>
          <p:cNvPr id="4" name="object 4"/>
          <p:cNvSpPr/>
          <p:nvPr/>
        </p:nvSpPr>
        <p:spPr>
          <a:xfrm>
            <a:off x="10379964" y="1034796"/>
            <a:ext cx="1795271" cy="2756916"/>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269619" y="307340"/>
            <a:ext cx="8487646" cy="751488"/>
          </a:xfrm>
          <a:prstGeom prst="rect">
            <a:avLst/>
          </a:prstGeom>
        </p:spPr>
        <p:txBody>
          <a:bodyPr vert="horz" wrap="square" lIns="0" tIns="12700" rIns="0" bIns="0" rtlCol="0" anchor="t">
            <a:spAutoFit/>
          </a:bodyPr>
          <a:lstStyle/>
          <a:p>
            <a:pPr marL="12700">
              <a:spcBef>
                <a:spcPts val="100"/>
              </a:spcBef>
            </a:pPr>
            <a:r>
              <a:rPr lang="tr-TR" sz="4800" spc="220" dirty="0"/>
              <a:t> </a:t>
            </a:r>
            <a:r>
              <a:rPr lang="tr-TR" sz="4800" spc="220" dirty="0" err="1"/>
              <a:t>CySPOT</a:t>
            </a:r>
            <a:r>
              <a:rPr lang="tr-TR" sz="4800" spc="220" dirty="0"/>
              <a:t> </a:t>
            </a:r>
            <a:r>
              <a:rPr lang="tr-TR" sz="4800" spc="220" dirty="0" err="1"/>
              <a:t>for</a:t>
            </a:r>
            <a:r>
              <a:rPr lang="tr-TR" sz="4800" spc="220" dirty="0"/>
              <a:t> </a:t>
            </a:r>
            <a:r>
              <a:rPr lang="tr-TR" sz="4800" spc="220" dirty="0" err="1"/>
              <a:t>Generation</a:t>
            </a:r>
            <a:r>
              <a:rPr lang="tr-TR" sz="4800" spc="220" dirty="0"/>
              <a:t> z</a:t>
            </a:r>
            <a:endParaRPr sz="4800" dirty="0" err="1"/>
          </a:p>
        </p:txBody>
      </p:sp>
      <p:sp>
        <p:nvSpPr>
          <p:cNvPr id="41" name="object 41"/>
          <p:cNvSpPr/>
          <p:nvPr/>
        </p:nvSpPr>
        <p:spPr>
          <a:xfrm>
            <a:off x="208635" y="6477787"/>
            <a:ext cx="923696" cy="219735"/>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10789146" y="243840"/>
            <a:ext cx="1181124" cy="323088"/>
          </a:xfrm>
          <a:prstGeom prst="rect">
            <a:avLst/>
          </a:prstGeom>
          <a:blipFill>
            <a:blip r:embed="rId5" cstate="print"/>
            <a:stretch>
              <a:fillRect/>
            </a:stretch>
          </a:blipFill>
        </p:spPr>
        <p:txBody>
          <a:bodyPr wrap="square" lIns="0" tIns="0" rIns="0" bIns="0" rtlCol="0"/>
          <a:lstStyle/>
          <a:p>
            <a:endParaRPr/>
          </a:p>
        </p:txBody>
      </p:sp>
      <p:sp>
        <p:nvSpPr>
          <p:cNvPr id="43" name="TextBox 70">
            <a:extLst>
              <a:ext uri="{FF2B5EF4-FFF2-40B4-BE49-F238E27FC236}">
                <a16:creationId xmlns:a16="http://schemas.microsoft.com/office/drawing/2014/main" id="{0A000B59-EB29-4811-900C-E9C875E5A249}"/>
              </a:ext>
            </a:extLst>
          </p:cNvPr>
          <p:cNvSpPr txBox="1">
            <a:spLocks noChangeArrowheads="1"/>
          </p:cNvSpPr>
          <p:nvPr/>
        </p:nvSpPr>
        <p:spPr bwMode="auto">
          <a:xfrm>
            <a:off x="739001" y="986061"/>
            <a:ext cx="9661179" cy="33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150000"/>
              </a:lnSpc>
              <a:defRPr sz="2000">
                <a:latin typeface="Helvetica Neue Thin"/>
                <a:ea typeface="Helvetica Neue Thin"/>
                <a:cs typeface="Helvetica Neue Thin"/>
                <a:sym typeface="Helvetica Neue Thin"/>
              </a:defRPr>
            </a:pPr>
            <a:endParaRPr lang="tr-TR" sz="1200" dirty="0">
              <a:solidFill>
                <a:srgbClr val="000000"/>
              </a:solidFill>
              <a:ea typeface="Helvetica Neue Thin"/>
              <a:cs typeface="Helvetica Neue Thin"/>
            </a:endParaRPr>
          </a:p>
        </p:txBody>
      </p:sp>
      <p:sp>
        <p:nvSpPr>
          <p:cNvPr id="47" name="Title 1"/>
          <p:cNvSpPr txBox="1">
            <a:spLocks/>
          </p:cNvSpPr>
          <p:nvPr/>
        </p:nvSpPr>
        <p:spPr>
          <a:xfrm>
            <a:off x="7004417" y="4117466"/>
            <a:ext cx="4730383" cy="36397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1800" dirty="0">
                <a:ea typeface="+mj-lt"/>
                <a:cs typeface="+mj-lt"/>
                <a:sym typeface="Helvetica Neue Thin"/>
              </a:rPr>
              <a:t>3 </a:t>
            </a:r>
            <a:r>
              <a:rPr lang="tr-TR" sz="1800" dirty="0" err="1">
                <a:ea typeface="+mj-lt"/>
                <a:cs typeface="+mj-lt"/>
                <a:sym typeface="Helvetica Neue Thin"/>
              </a:rPr>
              <a:t>out</a:t>
            </a:r>
            <a:r>
              <a:rPr lang="tr-TR" sz="1800" dirty="0">
                <a:ea typeface="+mj-lt"/>
                <a:cs typeface="+mj-lt"/>
                <a:sym typeface="Helvetica Neue Thin"/>
              </a:rPr>
              <a:t> of 5 </a:t>
            </a:r>
            <a:r>
              <a:rPr lang="tr-TR" sz="1800" dirty="0" err="1">
                <a:ea typeface="+mj-lt"/>
                <a:cs typeface="+mj-lt"/>
                <a:sym typeface="Helvetica Neue Thin"/>
              </a:rPr>
              <a:t>young</a:t>
            </a:r>
            <a:r>
              <a:rPr lang="tr-TR" sz="1800" dirty="0">
                <a:ea typeface="+mj-lt"/>
                <a:cs typeface="+mj-lt"/>
                <a:sym typeface="Helvetica Neue Thin"/>
              </a:rPr>
              <a:t> </a:t>
            </a:r>
            <a:r>
              <a:rPr lang="tr-TR" sz="1800" dirty="0" err="1">
                <a:ea typeface="+mj-lt"/>
                <a:cs typeface="+mj-lt"/>
                <a:sym typeface="Helvetica Neue Thin"/>
              </a:rPr>
              <a:t>people</a:t>
            </a:r>
            <a:r>
              <a:rPr lang="tr-TR" sz="1800" dirty="0">
                <a:ea typeface="+mj-lt"/>
                <a:cs typeface="+mj-lt"/>
                <a:sym typeface="Helvetica Neue Thin"/>
              </a:rPr>
              <a:t> in </a:t>
            </a:r>
            <a:r>
              <a:rPr lang="tr-TR" sz="1800" dirty="0" err="1">
                <a:ea typeface="+mj-lt"/>
                <a:cs typeface="+mj-lt"/>
                <a:sym typeface="Helvetica Neue Thin"/>
              </a:rPr>
              <a:t>Turkey</a:t>
            </a:r>
            <a:r>
              <a:rPr lang="tr-TR" sz="1800" dirty="0">
                <a:ea typeface="+mj-lt"/>
                <a:cs typeface="+mj-lt"/>
                <a:sym typeface="Helvetica Neue Thin"/>
              </a:rPr>
              <a:t> </a:t>
            </a:r>
            <a:r>
              <a:rPr lang="tr-TR" sz="1800" dirty="0" err="1">
                <a:ea typeface="+mj-lt"/>
                <a:cs typeface="+mj-lt"/>
                <a:sym typeface="Helvetica Neue Thin"/>
              </a:rPr>
              <a:t>have</a:t>
            </a:r>
            <a:r>
              <a:rPr lang="tr-TR" sz="1800" dirty="0">
                <a:ea typeface="+mj-lt"/>
                <a:cs typeface="+mj-lt"/>
                <a:sym typeface="Helvetica Neue Thin"/>
              </a:rPr>
              <a:t> </a:t>
            </a:r>
            <a:r>
              <a:rPr lang="tr-TR" sz="1800" dirty="0" err="1">
                <a:ea typeface="+mj-lt"/>
                <a:cs typeface="+mj-lt"/>
                <a:sym typeface="Helvetica Neue Thin"/>
              </a:rPr>
              <a:t>regular</a:t>
            </a:r>
            <a:r>
              <a:rPr lang="tr-TR" sz="1800" dirty="0">
                <a:ea typeface="+mj-lt"/>
                <a:cs typeface="+mj-lt"/>
                <a:sym typeface="Helvetica Neue Thin"/>
              </a:rPr>
              <a:t> internet </a:t>
            </a:r>
            <a:r>
              <a:rPr lang="tr-TR" sz="1800" dirty="0" err="1">
                <a:ea typeface="+mj-lt"/>
                <a:cs typeface="+mj-lt"/>
                <a:sym typeface="Helvetica Neue Thin"/>
              </a:rPr>
              <a:t>access</a:t>
            </a:r>
            <a:endParaRPr lang="tr-TR" dirty="0" err="1"/>
          </a:p>
        </p:txBody>
      </p:sp>
      <p:sp>
        <p:nvSpPr>
          <p:cNvPr id="48" name="TextBox 78">
            <a:extLst>
              <a:ext uri="{FF2B5EF4-FFF2-40B4-BE49-F238E27FC236}">
                <a16:creationId xmlns:a16="http://schemas.microsoft.com/office/drawing/2014/main" id="{0A000B59-EB29-4811-900C-E9C875E5A249}"/>
              </a:ext>
            </a:extLst>
          </p:cNvPr>
          <p:cNvSpPr txBox="1">
            <a:spLocks noChangeArrowheads="1"/>
          </p:cNvSpPr>
          <p:nvPr/>
        </p:nvSpPr>
        <p:spPr bwMode="auto">
          <a:xfrm>
            <a:off x="7004416" y="4700208"/>
            <a:ext cx="4730384" cy="117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150000"/>
              </a:lnSpc>
              <a:defRPr sz="2000">
                <a:latin typeface="Helvetica Neue Thin"/>
                <a:ea typeface="Helvetica Neue Thin"/>
                <a:cs typeface="Helvetica Neue Thin"/>
                <a:sym typeface="Helvetica Neue Thin"/>
              </a:defRPr>
            </a:pPr>
            <a:r>
              <a:rPr lang="tr-TR" sz="1200" dirty="0" err="1">
                <a:latin typeface="+mn-lt"/>
                <a:ea typeface="Helvetica Neue Thin"/>
                <a:cs typeface="Calibri"/>
                <a:sym typeface="Helvetica Neue Thin"/>
              </a:rPr>
              <a:t>Generation</a:t>
            </a:r>
            <a:r>
              <a:rPr lang="tr-TR" sz="1200" dirty="0">
                <a:latin typeface="+mn-lt"/>
                <a:ea typeface="Helvetica Neue Thin"/>
                <a:cs typeface="Calibri"/>
                <a:sym typeface="Helvetica Neue Thin"/>
              </a:rPr>
              <a:t> Z, </a:t>
            </a:r>
            <a:r>
              <a:rPr lang="tr-TR" sz="1200" dirty="0" err="1">
                <a:latin typeface="+mn-lt"/>
                <a:ea typeface="Helvetica Neue Thin"/>
                <a:cs typeface="Calibri"/>
                <a:sym typeface="Helvetica Neue Thin"/>
              </a:rPr>
              <a:t>who</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dedicates</a:t>
            </a:r>
            <a:r>
              <a:rPr lang="tr-TR" sz="1200" dirty="0">
                <a:latin typeface="+mn-lt"/>
                <a:ea typeface="Helvetica Neue Thin"/>
                <a:cs typeface="Calibri"/>
                <a:sym typeface="Helvetica Neue Thin"/>
              </a:rPr>
              <a:t> an </a:t>
            </a:r>
            <a:r>
              <a:rPr lang="tr-TR" sz="1200" dirty="0" err="1">
                <a:latin typeface="+mn-lt"/>
                <a:ea typeface="Helvetica Neue Thin"/>
                <a:cs typeface="Calibri"/>
                <a:sym typeface="Helvetica Neue Thin"/>
              </a:rPr>
              <a:t>average</a:t>
            </a:r>
            <a:r>
              <a:rPr lang="tr-TR" sz="1200" dirty="0">
                <a:latin typeface="+mn-lt"/>
                <a:ea typeface="Helvetica Neue Thin"/>
                <a:cs typeface="Calibri"/>
                <a:sym typeface="Helvetica Neue Thin"/>
              </a:rPr>
              <a:t> of 330 </a:t>
            </a:r>
            <a:r>
              <a:rPr lang="tr-TR" sz="1200" dirty="0" err="1">
                <a:latin typeface="+mn-lt"/>
                <a:ea typeface="Helvetica Neue Thin"/>
                <a:cs typeface="Calibri"/>
                <a:sym typeface="Helvetica Neue Thin"/>
              </a:rPr>
              <a:t>minutes</a:t>
            </a:r>
            <a:r>
              <a:rPr lang="tr-TR" sz="1200" dirty="0">
                <a:latin typeface="+mn-lt"/>
                <a:ea typeface="Helvetica Neue Thin"/>
                <a:cs typeface="Calibri"/>
                <a:sym typeface="Helvetica Neue Thin"/>
              </a:rPr>
              <a:t> a </a:t>
            </a:r>
            <a:r>
              <a:rPr lang="tr-TR" sz="1200" dirty="0" err="1">
                <a:latin typeface="+mn-lt"/>
                <a:ea typeface="Helvetica Neue Thin"/>
                <a:cs typeface="Calibri"/>
                <a:sym typeface="Helvetica Neue Thin"/>
              </a:rPr>
              <a:t>day</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to</a:t>
            </a:r>
            <a:r>
              <a:rPr lang="tr-TR" sz="1200" dirty="0">
                <a:latin typeface="+mn-lt"/>
                <a:ea typeface="Helvetica Neue Thin"/>
                <a:cs typeface="Calibri"/>
                <a:sym typeface="Helvetica Neue Thin"/>
              </a:rPr>
              <a:t> internet </a:t>
            </a:r>
            <a:r>
              <a:rPr lang="tr-TR" sz="1200" dirty="0" err="1">
                <a:latin typeface="+mn-lt"/>
                <a:ea typeface="Helvetica Neue Thin"/>
                <a:cs typeface="Calibri"/>
                <a:sym typeface="Helvetica Neue Thin"/>
              </a:rPr>
              <a:t>use</a:t>
            </a:r>
            <a:r>
              <a:rPr lang="tr-TR" sz="1200" dirty="0">
                <a:latin typeface="+mn-lt"/>
                <a:ea typeface="Helvetica Neue Thin"/>
                <a:cs typeface="Calibri"/>
                <a:sym typeface="Helvetica Neue Thin"/>
              </a:rPr>
              <a:t>, has </a:t>
            </a:r>
            <a:r>
              <a:rPr lang="tr-TR" sz="1200" dirty="0" err="1">
                <a:latin typeface="+mn-lt"/>
                <a:ea typeface="Helvetica Neue Thin"/>
                <a:cs typeface="Calibri"/>
                <a:sym typeface="Helvetica Neue Thin"/>
              </a:rPr>
              <a:t>to</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choose</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the</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operators</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that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are</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most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suitable</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for</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their</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budget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Those</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who</a:t>
            </a:r>
            <a:r>
              <a:rPr lang="tr-TR" sz="1200" dirty="0">
                <a:latin typeface="+mn-lt"/>
                <a:ea typeface="Helvetica Neue Thin"/>
                <a:cs typeface="Calibri"/>
                <a:sym typeface="Helvetica Neue Thin"/>
              </a:rPr>
              <a:t> do not </a:t>
            </a:r>
            <a:r>
              <a:rPr lang="tr-TR" sz="1200" dirty="0" err="1">
                <a:latin typeface="+mn-lt"/>
                <a:ea typeface="Helvetica Neue Thin"/>
                <a:cs typeface="Calibri"/>
                <a:sym typeface="Helvetica Neue Thin"/>
              </a:rPr>
              <a:t>want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to</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take</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advantage</a:t>
            </a:r>
            <a:r>
              <a:rPr lang="tr-TR" sz="1200" dirty="0">
                <a:latin typeface="+mn-lt"/>
                <a:ea typeface="Helvetica Neue Thin"/>
                <a:cs typeface="Calibri"/>
                <a:sym typeface="Helvetica Neue Thin"/>
              </a:rPr>
              <a:t> of </a:t>
            </a:r>
            <a:r>
              <a:rPr lang="tr-TR" sz="1200" dirty="0" err="1">
                <a:latin typeface="+mn-lt"/>
                <a:ea typeface="Helvetica Neue Thin"/>
                <a:cs typeface="Calibri"/>
                <a:sym typeface="Helvetica Neue Thin"/>
              </a:rPr>
              <a:t>this</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high-cost</a:t>
            </a:r>
            <a:r>
              <a:rPr lang="tr-TR" sz="1200" dirty="0">
                <a:latin typeface="+mn-lt"/>
                <a:ea typeface="Helvetica Neue Thin"/>
                <a:cs typeface="Calibri"/>
                <a:sym typeface="Helvetica Neue Thin"/>
              </a:rPr>
              <a:t> service </a:t>
            </a:r>
            <a:r>
              <a:rPr lang="tr-TR" sz="1200" dirty="0" err="1">
                <a:latin typeface="+mn-lt"/>
                <a:ea typeface="Helvetica Neue Thin"/>
                <a:cs typeface="Calibri"/>
                <a:sym typeface="Helvetica Neue Thin"/>
              </a:rPr>
              <a:t>provide</a:t>
            </a:r>
            <a:r>
              <a:rPr lang="tr-TR" sz="1200" dirty="0">
                <a:latin typeface="+mn-lt"/>
                <a:ea typeface="Helvetica Neue Thin"/>
                <a:cs typeface="Calibri"/>
                <a:sym typeface="Helvetica Neue Thin"/>
              </a:rPr>
              <a:t> internet </a:t>
            </a:r>
            <a:r>
              <a:rPr lang="tr-TR" sz="1200" dirty="0" err="1">
                <a:latin typeface="+mn-lt"/>
                <a:ea typeface="Helvetica Neue Thin"/>
                <a:cs typeface="Calibri"/>
                <a:sym typeface="Helvetica Neue Thin"/>
              </a:rPr>
              <a:t>access</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from</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free</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hotspot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points</a:t>
            </a:r>
            <a:r>
              <a:rPr lang="tr-TR" sz="1200" dirty="0">
                <a:latin typeface="+mn-lt"/>
                <a:ea typeface="Helvetica Neue Thin"/>
                <a:cs typeface="Calibri"/>
                <a:sym typeface="Helvetica Neue Thin"/>
              </a:rPr>
              <a:t>.</a:t>
            </a:r>
            <a:endParaRPr lang="tr-TR" dirty="0">
              <a:cs typeface="Calibri"/>
            </a:endParaRPr>
          </a:p>
        </p:txBody>
      </p:sp>
      <p:pic>
        <p:nvPicPr>
          <p:cNvPr id="1026" name="Picture 2" descr="Sokakta Dijital Tablet Kullanan Sakin Ve Düşünceli Kadın Serbest Meslek Sahibi">
            <a:extLst>
              <a:ext uri="{FF2B5EF4-FFF2-40B4-BE49-F238E27FC236}">
                <a16:creationId xmlns:a16="http://schemas.microsoft.com/office/drawing/2014/main" id="{95D166E3-4AF6-404B-A498-21C64EA84B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718" y="3139779"/>
            <a:ext cx="4414150" cy="2942765"/>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E4DCF81E-C9B4-4FCB-ABC9-4CB39C2D36A2}"/>
              </a:ext>
            </a:extLst>
          </p:cNvPr>
          <p:cNvSpPr txBox="1"/>
          <p:nvPr/>
        </p:nvSpPr>
        <p:spPr>
          <a:xfrm>
            <a:off x="540589" y="1834551"/>
            <a:ext cx="429595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"Internet Usage" is one of the most important technologies used by the Z generation in their daily life.</a:t>
            </a:r>
            <a:endParaRPr lang="tr-TR" sz="1600" dirty="0">
              <a:cs typeface="Calibri"/>
            </a:endParaRPr>
          </a:p>
        </p:txBody>
      </p:sp>
    </p:spTree>
    <p:extLst>
      <p:ext uri="{BB962C8B-B14F-4D97-AF65-F5344CB8AC3E}">
        <p14:creationId xmlns:p14="http://schemas.microsoft.com/office/powerpoint/2010/main" val="134207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wipe(up)">
                                      <p:cBhvr>
                                        <p:cTn id="14" dur="500"/>
                                        <p:tgtEl>
                                          <p:spTgt spid="48"/>
                                        </p:tgtEl>
                                      </p:cBhvr>
                                    </p:animEffect>
                                  </p:childTnLst>
                                </p:cTn>
                              </p:par>
                              <p:par>
                                <p:cTn id="15" presetID="10"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3"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8">
            <a:extLst>
              <a:ext uri="{FF2B5EF4-FFF2-40B4-BE49-F238E27FC236}">
                <a16:creationId xmlns:a16="http://schemas.microsoft.com/office/drawing/2014/main" id="{F952B92C-F89F-4085-8704-48E16910799C}"/>
              </a:ext>
            </a:extLst>
          </p:cNvPr>
          <p:cNvSpPr/>
          <p:nvPr/>
        </p:nvSpPr>
        <p:spPr>
          <a:xfrm flipV="1">
            <a:off x="3999786" y="4952999"/>
            <a:ext cx="1054814" cy="45719"/>
          </a:xfrm>
          <a:custGeom>
            <a:avLst/>
            <a:gdLst/>
            <a:ahLst/>
            <a:cxnLst/>
            <a:rect l="l" t="t" r="r" b="b"/>
            <a:pathLst>
              <a:path w="1320800">
                <a:moveTo>
                  <a:pt x="0" y="0"/>
                </a:moveTo>
                <a:lnTo>
                  <a:pt x="1320800" y="0"/>
                </a:lnTo>
              </a:path>
            </a:pathLst>
          </a:custGeom>
          <a:ln w="19812">
            <a:solidFill>
              <a:srgbClr val="3E3E3E"/>
            </a:solidFill>
          </a:ln>
        </p:spPr>
        <p:txBody>
          <a:bodyPr wrap="square" lIns="0" tIns="0" rIns="0" bIns="0" rtlCol="0"/>
          <a:lstStyle/>
          <a:p>
            <a:endParaRPr dirty="0"/>
          </a:p>
        </p:txBody>
      </p:sp>
      <p:sp>
        <p:nvSpPr>
          <p:cNvPr id="23" name="object 28">
            <a:extLst>
              <a:ext uri="{FF2B5EF4-FFF2-40B4-BE49-F238E27FC236}">
                <a16:creationId xmlns:a16="http://schemas.microsoft.com/office/drawing/2014/main" id="{140BDB9F-B051-4000-89A0-2EF3C7C4ED0E}"/>
              </a:ext>
            </a:extLst>
          </p:cNvPr>
          <p:cNvSpPr/>
          <p:nvPr/>
        </p:nvSpPr>
        <p:spPr>
          <a:xfrm>
            <a:off x="6512380" y="4998718"/>
            <a:ext cx="1320800" cy="0"/>
          </a:xfrm>
          <a:custGeom>
            <a:avLst/>
            <a:gdLst/>
            <a:ahLst/>
            <a:cxnLst/>
            <a:rect l="l" t="t" r="r" b="b"/>
            <a:pathLst>
              <a:path w="1320800">
                <a:moveTo>
                  <a:pt x="0" y="0"/>
                </a:moveTo>
                <a:lnTo>
                  <a:pt x="1320800" y="0"/>
                </a:lnTo>
              </a:path>
            </a:pathLst>
          </a:custGeom>
          <a:ln w="19812">
            <a:solidFill>
              <a:srgbClr val="3E3E3E"/>
            </a:solidFill>
          </a:ln>
        </p:spPr>
        <p:txBody>
          <a:bodyPr wrap="square" lIns="0" tIns="0" rIns="0" bIns="0" rtlCol="0"/>
          <a:lstStyle/>
          <a:p>
            <a:endParaRPr dirty="0"/>
          </a:p>
        </p:txBody>
      </p:sp>
      <p:sp>
        <p:nvSpPr>
          <p:cNvPr id="2" name="object 2"/>
          <p:cNvSpPr/>
          <p:nvPr/>
        </p:nvSpPr>
        <p:spPr>
          <a:xfrm>
            <a:off x="0" y="510540"/>
            <a:ext cx="1072896" cy="457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379964" y="1034796"/>
            <a:ext cx="1795271" cy="2756916"/>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269618" y="307340"/>
            <a:ext cx="10183381" cy="751488"/>
          </a:xfrm>
          <a:prstGeom prst="rect">
            <a:avLst/>
          </a:prstGeom>
        </p:spPr>
        <p:txBody>
          <a:bodyPr vert="horz" wrap="square" lIns="0" tIns="12700" rIns="0" bIns="0" rtlCol="0" anchor="t">
            <a:spAutoFit/>
          </a:bodyPr>
          <a:lstStyle/>
          <a:p>
            <a:pPr marL="12700">
              <a:spcBef>
                <a:spcPts val="100"/>
              </a:spcBef>
            </a:pPr>
            <a:r>
              <a:rPr lang="tr-TR" sz="4800" b="0" spc="220" dirty="0" err="1"/>
              <a:t>CySPOT</a:t>
            </a:r>
            <a:r>
              <a:rPr lang="tr-TR" sz="4800" b="0" spc="220" dirty="0"/>
              <a:t> </a:t>
            </a:r>
            <a:r>
              <a:rPr lang="tr-TR" sz="4800" b="0" spc="220" dirty="0" err="1"/>
              <a:t>for</a:t>
            </a:r>
            <a:r>
              <a:rPr lang="tr-TR" sz="4800" b="0" spc="220" dirty="0"/>
              <a:t> </a:t>
            </a:r>
            <a:r>
              <a:rPr lang="tr-TR" sz="4800" b="0" spc="220" dirty="0" err="1"/>
              <a:t>Parks</a:t>
            </a:r>
            <a:r>
              <a:rPr lang="tr-TR" sz="4800" b="0" spc="220" dirty="0"/>
              <a:t> </a:t>
            </a:r>
            <a:r>
              <a:rPr lang="tr-TR" sz="4800" b="0" spc="220" dirty="0" err="1"/>
              <a:t>and</a:t>
            </a:r>
            <a:r>
              <a:rPr lang="tr-TR" sz="4800" b="0" spc="220" dirty="0"/>
              <a:t> </a:t>
            </a:r>
            <a:r>
              <a:rPr lang="tr-TR" sz="4800" b="0" spc="220" dirty="0" err="1"/>
              <a:t>Gardens</a:t>
            </a:r>
            <a:endParaRPr lang="tr-TR" dirty="0" err="1"/>
          </a:p>
        </p:txBody>
      </p:sp>
      <p:sp>
        <p:nvSpPr>
          <p:cNvPr id="41" name="object 41"/>
          <p:cNvSpPr/>
          <p:nvPr/>
        </p:nvSpPr>
        <p:spPr>
          <a:xfrm>
            <a:off x="208635" y="6477787"/>
            <a:ext cx="923696" cy="219735"/>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10789146" y="243840"/>
            <a:ext cx="1181124" cy="323088"/>
          </a:xfrm>
          <a:prstGeom prst="rect">
            <a:avLst/>
          </a:prstGeom>
          <a:blipFill>
            <a:blip r:embed="rId6" cstate="print"/>
            <a:stretch>
              <a:fillRect/>
            </a:stretch>
          </a:blipFill>
        </p:spPr>
        <p:txBody>
          <a:bodyPr wrap="square" lIns="0" tIns="0" rIns="0" bIns="0" rtlCol="0"/>
          <a:lstStyle/>
          <a:p>
            <a:endParaRPr/>
          </a:p>
        </p:txBody>
      </p:sp>
      <p:sp>
        <p:nvSpPr>
          <p:cNvPr id="45" name="Title 1"/>
          <p:cNvSpPr txBox="1">
            <a:spLocks/>
          </p:cNvSpPr>
          <p:nvPr/>
        </p:nvSpPr>
        <p:spPr>
          <a:xfrm>
            <a:off x="0" y="4826519"/>
            <a:ext cx="3882018" cy="36397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tr-TR" sz="1800" b="1" dirty="0">
                <a:ea typeface="+mj-lt"/>
                <a:cs typeface="+mj-lt"/>
              </a:rPr>
              <a:t>A Great Option </a:t>
            </a:r>
            <a:r>
              <a:rPr lang="tr-TR" sz="1800" b="1" dirty="0" err="1">
                <a:ea typeface="+mj-lt"/>
                <a:cs typeface="+mj-lt"/>
              </a:rPr>
              <a:t>for</a:t>
            </a:r>
            <a:r>
              <a:rPr lang="tr-TR" sz="1800" b="1" dirty="0">
                <a:ea typeface="+mj-lt"/>
                <a:cs typeface="+mj-lt"/>
              </a:rPr>
              <a:t> </a:t>
            </a:r>
            <a:r>
              <a:rPr lang="tr-TR" sz="1800" b="1" dirty="0" err="1">
                <a:ea typeface="+mj-lt"/>
                <a:cs typeface="+mj-lt"/>
              </a:rPr>
              <a:t>Private</a:t>
            </a:r>
            <a:r>
              <a:rPr lang="tr-TR" sz="1800" b="1" dirty="0">
                <a:ea typeface="+mj-lt"/>
                <a:cs typeface="+mj-lt"/>
              </a:rPr>
              <a:t> </a:t>
            </a:r>
            <a:r>
              <a:rPr lang="tr-TR" sz="1800" b="1" dirty="0" err="1">
                <a:ea typeface="+mj-lt"/>
                <a:cs typeface="+mj-lt"/>
              </a:rPr>
              <a:t>Surveys</a:t>
            </a:r>
            <a:endParaRPr lang="tr-TR" b="1" dirty="0" err="1"/>
          </a:p>
        </p:txBody>
      </p:sp>
      <p:sp>
        <p:nvSpPr>
          <p:cNvPr id="46" name="TextBox 75">
            <a:extLst>
              <a:ext uri="{FF2B5EF4-FFF2-40B4-BE49-F238E27FC236}">
                <a16:creationId xmlns:a16="http://schemas.microsoft.com/office/drawing/2014/main" id="{0A000B59-EB29-4811-900C-E9C875E5A249}"/>
              </a:ext>
            </a:extLst>
          </p:cNvPr>
          <p:cNvSpPr txBox="1">
            <a:spLocks noChangeArrowheads="1"/>
          </p:cNvSpPr>
          <p:nvPr/>
        </p:nvSpPr>
        <p:spPr bwMode="auto">
          <a:xfrm>
            <a:off x="1269618" y="1003784"/>
            <a:ext cx="9110346" cy="61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150000"/>
              </a:lnSpc>
              <a:defRPr sz="2000">
                <a:latin typeface="Helvetica Neue Thin"/>
                <a:ea typeface="Helvetica Neue Thin"/>
                <a:cs typeface="Helvetica Neue Thin"/>
                <a:sym typeface="Helvetica Neue Thin"/>
              </a:defRPr>
            </a:pPr>
            <a:r>
              <a:rPr lang="tr-TR" sz="1200" dirty="0" err="1">
                <a:latin typeface="+mn-lt"/>
                <a:ea typeface="Helvetica Neue Thin"/>
                <a:cs typeface="Calibri"/>
                <a:sym typeface="Helvetica Neue Thin"/>
              </a:rPr>
              <a:t>By</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offering</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CySPOT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Hotspot</a:t>
            </a:r>
            <a:r>
              <a:rPr lang="tr-TR" sz="1200" dirty="0">
                <a:latin typeface="+mn-lt"/>
                <a:ea typeface="Helvetica Neue Thin"/>
                <a:cs typeface="Calibri"/>
                <a:sym typeface="Helvetica Neue Thin"/>
              </a:rPr>
              <a:t> service in </a:t>
            </a:r>
            <a:r>
              <a:rPr lang="tr-TR" sz="1200" dirty="0" err="1">
                <a:latin typeface="+mn-lt"/>
                <a:ea typeface="Helvetica Neue Thin"/>
                <a:cs typeface="Calibri"/>
                <a:sym typeface="Helvetica Neue Thin"/>
              </a:rPr>
              <a:t>public</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or</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private</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areas</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such</a:t>
            </a:r>
            <a:r>
              <a:rPr lang="tr-TR" sz="1200" dirty="0">
                <a:latin typeface="+mn-lt"/>
                <a:ea typeface="Helvetica Neue Thin"/>
                <a:cs typeface="Calibri"/>
                <a:sym typeface="Helvetica Neue Thin"/>
              </a:rPr>
              <a:t> as </a:t>
            </a:r>
            <a:r>
              <a:rPr lang="tr-TR" sz="1200" dirty="0" err="1">
                <a:latin typeface="+mn-lt"/>
                <a:ea typeface="Helvetica Neue Thin"/>
                <a:cs typeface="Calibri"/>
                <a:sym typeface="Helvetica Neue Thin"/>
              </a:rPr>
              <a:t>parks</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and</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gardens</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you</a:t>
            </a:r>
            <a:r>
              <a:rPr lang="tr-TR" sz="1200" dirty="0">
                <a:latin typeface="+mn-lt"/>
                <a:ea typeface="Helvetica Neue Thin"/>
                <a:cs typeface="Calibri"/>
                <a:sym typeface="Helvetica Neue Thin"/>
              </a:rPr>
              <a:t> can </a:t>
            </a:r>
            <a:r>
              <a:rPr lang="tr-TR" sz="1200" dirty="0" err="1">
                <a:latin typeface="+mn-lt"/>
                <a:ea typeface="Helvetica Neue Thin"/>
                <a:cs typeface="Calibri"/>
                <a:sym typeface="Helvetica Neue Thin"/>
              </a:rPr>
              <a:t>appeal</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to</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any</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user</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who</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wants</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to</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connect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to</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the</a:t>
            </a:r>
            <a:r>
              <a:rPr lang="tr-TR" sz="1200" dirty="0">
                <a:latin typeface="+mn-lt"/>
                <a:ea typeface="Helvetica Neue Thin"/>
                <a:cs typeface="Calibri"/>
                <a:sym typeface="Helvetica Neue Thin"/>
              </a:rPr>
              <a:t> internet.</a:t>
            </a:r>
            <a:endParaRPr lang="tr-TR" dirty="0">
              <a:cs typeface="Calibri"/>
            </a:endParaRPr>
          </a:p>
        </p:txBody>
      </p:sp>
      <p:sp>
        <p:nvSpPr>
          <p:cNvPr id="47" name="Title 1"/>
          <p:cNvSpPr txBox="1">
            <a:spLocks/>
          </p:cNvSpPr>
          <p:nvPr/>
        </p:nvSpPr>
        <p:spPr>
          <a:xfrm>
            <a:off x="8039372" y="4826519"/>
            <a:ext cx="3340840" cy="36397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1800" b="1" dirty="0" err="1">
                <a:ea typeface="+mj-lt"/>
                <a:cs typeface="+mj-lt"/>
              </a:rPr>
              <a:t>Audience-specific</a:t>
            </a:r>
            <a:r>
              <a:rPr lang="tr-TR" sz="1800" b="1" dirty="0">
                <a:ea typeface="+mj-lt"/>
                <a:cs typeface="+mj-lt"/>
              </a:rPr>
              <a:t> </a:t>
            </a:r>
            <a:r>
              <a:rPr lang="tr-TR" sz="1800" b="1" dirty="0" err="1">
                <a:ea typeface="+mj-lt"/>
                <a:cs typeface="+mj-lt"/>
              </a:rPr>
              <a:t>Advertising</a:t>
            </a:r>
            <a:endParaRPr lang="tr-TR" b="1" dirty="0" err="1">
              <a:cs typeface="Calibri"/>
            </a:endParaRPr>
          </a:p>
        </p:txBody>
      </p:sp>
      <p:sp>
        <p:nvSpPr>
          <p:cNvPr id="48" name="TextBox 78">
            <a:extLst>
              <a:ext uri="{FF2B5EF4-FFF2-40B4-BE49-F238E27FC236}">
                <a16:creationId xmlns:a16="http://schemas.microsoft.com/office/drawing/2014/main" id="{0A000B59-EB29-4811-900C-E9C875E5A249}"/>
              </a:ext>
            </a:extLst>
          </p:cNvPr>
          <p:cNvSpPr txBox="1">
            <a:spLocks noChangeArrowheads="1"/>
          </p:cNvSpPr>
          <p:nvPr/>
        </p:nvSpPr>
        <p:spPr bwMode="auto">
          <a:xfrm>
            <a:off x="214714" y="5189042"/>
            <a:ext cx="4272585" cy="893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150000"/>
              </a:lnSpc>
              <a:defRPr sz="2000">
                <a:latin typeface="Helvetica Neue Thin"/>
                <a:ea typeface="Helvetica Neue Thin"/>
                <a:cs typeface="Helvetica Neue Thin"/>
                <a:sym typeface="Helvetica Neue Thin"/>
              </a:defRPr>
            </a:pPr>
            <a:r>
              <a:rPr lang="tr-TR" sz="1200" dirty="0" err="1">
                <a:latin typeface="+mn-lt"/>
                <a:ea typeface="Helvetica Neue Thin"/>
                <a:cs typeface="Calibri"/>
                <a:sym typeface="Helvetica Neue Thin"/>
              </a:rPr>
              <a:t>With</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CySPOT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you</a:t>
            </a:r>
            <a:r>
              <a:rPr lang="tr-TR" sz="1200" dirty="0">
                <a:latin typeface="+mn-lt"/>
                <a:ea typeface="Helvetica Neue Thin"/>
                <a:cs typeface="Calibri"/>
                <a:sym typeface="Helvetica Neue Thin"/>
              </a:rPr>
              <a:t> can </a:t>
            </a:r>
            <a:r>
              <a:rPr lang="tr-TR" sz="1200" dirty="0" err="1">
                <a:latin typeface="+mn-lt"/>
                <a:ea typeface="Helvetica Neue Thin"/>
                <a:cs typeface="Calibri"/>
                <a:sym typeface="Helvetica Neue Thin"/>
              </a:rPr>
              <a:t>create</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custom</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surveys</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for</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target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audiences</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that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have</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the</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potential</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to</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connect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to</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your</a:t>
            </a:r>
            <a:r>
              <a:rPr lang="tr-TR" sz="1200" dirty="0">
                <a:latin typeface="+mn-lt"/>
                <a:ea typeface="Helvetica Neue Thin"/>
                <a:cs typeface="Calibri"/>
                <a:sym typeface="Helvetica Neue Thin"/>
              </a:rPr>
              <a:t> network </a:t>
            </a:r>
            <a:r>
              <a:rPr lang="tr-TR" sz="1200" dirty="0" err="1">
                <a:latin typeface="+mn-lt"/>
                <a:ea typeface="Helvetica Neue Thin"/>
                <a:cs typeface="Calibri"/>
                <a:sym typeface="Helvetica Neue Thin"/>
              </a:rPr>
              <a:t>and</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get</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real</a:t>
            </a:r>
            <a:r>
              <a:rPr lang="tr-TR" sz="1200" dirty="0">
                <a:latin typeface="+mn-lt"/>
                <a:ea typeface="Helvetica Neue Thin"/>
                <a:cs typeface="Calibri"/>
                <a:sym typeface="Helvetica Neue Thin"/>
              </a:rPr>
              <a:t> </a:t>
            </a:r>
            <a:r>
              <a:rPr lang="tr-TR" sz="1200" dirty="0" err="1">
                <a:latin typeface="+mn-lt"/>
                <a:ea typeface="Helvetica Neue Thin"/>
                <a:cs typeface="Calibri"/>
                <a:sym typeface="Helvetica Neue Thin"/>
              </a:rPr>
              <a:t>feedback</a:t>
            </a:r>
            <a:r>
              <a:rPr lang="tr-TR" sz="1200" dirty="0">
                <a:latin typeface="+mn-lt"/>
                <a:ea typeface="Helvetica Neue Thin"/>
                <a:cs typeface="Calibri"/>
                <a:sym typeface="Helvetica Neue Thin"/>
              </a:rPr>
              <a:t>.</a:t>
            </a:r>
            <a:endParaRPr lang="tr-TR" dirty="0">
              <a:cs typeface="Calibri"/>
            </a:endParaRPr>
          </a:p>
        </p:txBody>
      </p:sp>
      <p:pic>
        <p:nvPicPr>
          <p:cNvPr id="21" name="Resim 20">
            <a:extLst>
              <a:ext uri="{FF2B5EF4-FFF2-40B4-BE49-F238E27FC236}">
                <a16:creationId xmlns:a16="http://schemas.microsoft.com/office/drawing/2014/main" id="{F6F553C4-FA17-475C-9830-23063F809F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12327" y="1847326"/>
            <a:ext cx="2822352" cy="1881569"/>
          </a:xfrm>
          <a:prstGeom prst="rect">
            <a:avLst/>
          </a:prstGeom>
        </p:spPr>
      </p:pic>
      <p:pic>
        <p:nvPicPr>
          <p:cNvPr id="2050" name="Picture 2">
            <a:extLst>
              <a:ext uri="{FF2B5EF4-FFF2-40B4-BE49-F238E27FC236}">
                <a16:creationId xmlns:a16="http://schemas.microsoft.com/office/drawing/2014/main" id="{F865EE95-D168-4A84-BAF0-52AF0E1C60D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8200" y="1847327"/>
            <a:ext cx="2543495" cy="18821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C4A4011-39E2-4A8D-9847-5CD3F3A3115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68904" y="1846708"/>
            <a:ext cx="2487363" cy="18821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2723D22-5405-45C0-BCFA-83ACEFB51B2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48199" y="4056600"/>
            <a:ext cx="2543495" cy="254349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78">
            <a:extLst>
              <a:ext uri="{FF2B5EF4-FFF2-40B4-BE49-F238E27FC236}">
                <a16:creationId xmlns:a16="http://schemas.microsoft.com/office/drawing/2014/main" id="{321522DC-E111-4266-B7EC-B02EEA04624E}"/>
              </a:ext>
            </a:extLst>
          </p:cNvPr>
          <p:cNvSpPr txBox="1">
            <a:spLocks noChangeArrowheads="1"/>
          </p:cNvSpPr>
          <p:nvPr/>
        </p:nvSpPr>
        <p:spPr bwMode="auto">
          <a:xfrm>
            <a:off x="7397886" y="5088401"/>
            <a:ext cx="4272585" cy="616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150000"/>
              </a:lnSpc>
              <a:defRPr sz="2000">
                <a:latin typeface="Helvetica Neue Thin"/>
                <a:ea typeface="Helvetica Neue Thin"/>
                <a:cs typeface="Helvetica Neue Thin"/>
                <a:sym typeface="Helvetica Neue Thin"/>
              </a:defRPr>
            </a:pPr>
            <a:r>
              <a:rPr lang="tr-TR" sz="1200" dirty="0" err="1">
                <a:latin typeface="Calibri"/>
                <a:cs typeface="Calibri"/>
              </a:rPr>
              <a:t>You</a:t>
            </a:r>
            <a:r>
              <a:rPr lang="tr-TR" sz="1200" dirty="0">
                <a:latin typeface="Calibri"/>
                <a:cs typeface="Calibri"/>
              </a:rPr>
              <a:t> can </a:t>
            </a:r>
            <a:r>
              <a:rPr lang="tr-TR" sz="1200" dirty="0" err="1">
                <a:latin typeface="Calibri"/>
                <a:cs typeface="Calibri"/>
              </a:rPr>
              <a:t>show</a:t>
            </a:r>
            <a:r>
              <a:rPr lang="tr-TR" sz="1200" dirty="0">
                <a:latin typeface="Calibri"/>
                <a:cs typeface="Calibri"/>
              </a:rPr>
              <a:t> </a:t>
            </a:r>
            <a:r>
              <a:rPr lang="tr-TR" sz="1200" dirty="0" err="1">
                <a:latin typeface="Calibri"/>
                <a:cs typeface="Calibri"/>
              </a:rPr>
              <a:t>the</a:t>
            </a:r>
            <a:r>
              <a:rPr lang="tr-TR" sz="1200" dirty="0">
                <a:latin typeface="Calibri"/>
                <a:cs typeface="Calibri"/>
              </a:rPr>
              <a:t> </a:t>
            </a:r>
            <a:r>
              <a:rPr lang="tr-TR" sz="1200" dirty="0" err="1">
                <a:latin typeface="Calibri"/>
                <a:cs typeface="Calibri"/>
              </a:rPr>
              <a:t>ads</a:t>
            </a:r>
            <a:r>
              <a:rPr lang="tr-TR" sz="1200" dirty="0">
                <a:latin typeface="Calibri"/>
                <a:cs typeface="Calibri"/>
              </a:rPr>
              <a:t> </a:t>
            </a:r>
            <a:r>
              <a:rPr lang="tr-TR" sz="1200" dirty="0" err="1">
                <a:latin typeface="Calibri"/>
                <a:cs typeface="Calibri"/>
              </a:rPr>
              <a:t>you</a:t>
            </a:r>
            <a:r>
              <a:rPr lang="tr-TR" sz="1200" dirty="0">
                <a:latin typeface="Calibri"/>
                <a:cs typeface="Calibri"/>
              </a:rPr>
              <a:t> </a:t>
            </a:r>
            <a:r>
              <a:rPr lang="tr-TR" sz="1200" dirty="0" err="1">
                <a:latin typeface="Calibri"/>
                <a:cs typeface="Calibri"/>
              </a:rPr>
              <a:t>want</a:t>
            </a:r>
            <a:r>
              <a:rPr lang="tr-TR" sz="1200" dirty="0">
                <a:latin typeface="Calibri"/>
                <a:cs typeface="Calibri"/>
              </a:rPr>
              <a:t> </a:t>
            </a:r>
            <a:r>
              <a:rPr lang="tr-TR" sz="1200" dirty="0" err="1">
                <a:latin typeface="Calibri"/>
                <a:cs typeface="Calibri"/>
              </a:rPr>
              <a:t>to</a:t>
            </a:r>
            <a:r>
              <a:rPr lang="tr-TR" sz="1200" dirty="0">
                <a:latin typeface="Calibri"/>
                <a:cs typeface="Calibri"/>
              </a:rPr>
              <a:t> </a:t>
            </a:r>
            <a:r>
              <a:rPr lang="tr-TR" sz="1200" dirty="0" err="1">
                <a:latin typeface="Calibri"/>
                <a:cs typeface="Calibri"/>
              </a:rPr>
              <a:t>users</a:t>
            </a:r>
            <a:r>
              <a:rPr lang="tr-TR" sz="1200" dirty="0">
                <a:latin typeface="Calibri"/>
                <a:cs typeface="Calibri"/>
              </a:rPr>
              <a:t> </a:t>
            </a:r>
            <a:r>
              <a:rPr lang="tr-TR" sz="1200" dirty="0" err="1">
                <a:latin typeface="Calibri"/>
                <a:cs typeface="Calibri"/>
              </a:rPr>
              <a:t>connecting</a:t>
            </a:r>
            <a:r>
              <a:rPr lang="tr-TR" sz="1200" dirty="0">
                <a:latin typeface="Calibri"/>
                <a:cs typeface="Calibri"/>
              </a:rPr>
              <a:t> </a:t>
            </a:r>
            <a:r>
              <a:rPr lang="tr-TR" sz="1200" dirty="0" err="1">
                <a:latin typeface="Calibri"/>
                <a:cs typeface="Calibri"/>
              </a:rPr>
              <a:t>to</a:t>
            </a:r>
            <a:r>
              <a:rPr lang="tr-TR" sz="1200" dirty="0">
                <a:latin typeface="Calibri"/>
                <a:cs typeface="Calibri"/>
              </a:rPr>
              <a:t> </a:t>
            </a:r>
            <a:r>
              <a:rPr lang="tr-TR" sz="1200" dirty="0" err="1">
                <a:latin typeface="Calibri"/>
                <a:cs typeface="Calibri"/>
              </a:rPr>
              <a:t>your</a:t>
            </a:r>
            <a:r>
              <a:rPr lang="tr-TR" sz="1200" dirty="0">
                <a:latin typeface="Calibri"/>
                <a:cs typeface="Calibri"/>
              </a:rPr>
              <a:t> network, </a:t>
            </a:r>
            <a:r>
              <a:rPr lang="tr-TR" sz="1200" dirty="0" err="1">
                <a:latin typeface="Calibri"/>
                <a:cs typeface="Calibri"/>
              </a:rPr>
              <a:t>and</a:t>
            </a:r>
            <a:r>
              <a:rPr lang="tr-TR" sz="1200" dirty="0">
                <a:latin typeface="Calibri"/>
                <a:cs typeface="Calibri"/>
              </a:rPr>
              <a:t> </a:t>
            </a:r>
            <a:r>
              <a:rPr lang="tr-TR" sz="1200" dirty="0" err="1">
                <a:latin typeface="Calibri"/>
                <a:cs typeface="Calibri"/>
              </a:rPr>
              <a:t>present</a:t>
            </a:r>
            <a:r>
              <a:rPr lang="tr-TR" sz="1200" dirty="0">
                <a:latin typeface="Calibri"/>
                <a:cs typeface="Calibri"/>
              </a:rPr>
              <a:t> </a:t>
            </a:r>
            <a:r>
              <a:rPr lang="tr-TR" sz="1200" dirty="0" err="1">
                <a:latin typeface="Calibri"/>
                <a:cs typeface="Calibri"/>
              </a:rPr>
              <a:t>them</a:t>
            </a:r>
            <a:r>
              <a:rPr lang="tr-TR" sz="1200" dirty="0">
                <a:latin typeface="Calibri"/>
                <a:cs typeface="Calibri"/>
              </a:rPr>
              <a:t> in </a:t>
            </a:r>
            <a:r>
              <a:rPr lang="tr-TR" sz="1200" dirty="0" err="1">
                <a:latin typeface="Calibri"/>
                <a:cs typeface="Calibri"/>
              </a:rPr>
              <a:t>the</a:t>
            </a:r>
            <a:r>
              <a:rPr lang="tr-TR" sz="1200" dirty="0">
                <a:latin typeface="Calibri"/>
                <a:cs typeface="Calibri"/>
              </a:rPr>
              <a:t> </a:t>
            </a:r>
            <a:r>
              <a:rPr lang="tr-TR" sz="1200" dirty="0" err="1">
                <a:latin typeface="Calibri"/>
                <a:cs typeface="Calibri"/>
              </a:rPr>
              <a:t>most</a:t>
            </a:r>
            <a:r>
              <a:rPr lang="tr-TR" sz="1200" dirty="0">
                <a:latin typeface="Calibri"/>
                <a:cs typeface="Calibri"/>
              </a:rPr>
              <a:t> </a:t>
            </a:r>
            <a:r>
              <a:rPr lang="tr-TR" sz="1200" dirty="0" err="1">
                <a:latin typeface="Calibri"/>
                <a:cs typeface="Calibri"/>
              </a:rPr>
              <a:t>effective</a:t>
            </a:r>
            <a:r>
              <a:rPr lang="tr-TR" sz="1200" dirty="0">
                <a:latin typeface="Calibri"/>
                <a:cs typeface="Calibri"/>
              </a:rPr>
              <a:t> </a:t>
            </a:r>
            <a:r>
              <a:rPr lang="tr-TR" sz="1200" dirty="0" err="1">
                <a:latin typeface="Calibri"/>
                <a:cs typeface="Calibri"/>
              </a:rPr>
              <a:t>way</a:t>
            </a:r>
            <a:r>
              <a:rPr lang="tr-TR" sz="1200" dirty="0">
                <a:latin typeface="Calibri"/>
                <a:cs typeface="Calibri"/>
              </a:rPr>
              <a:t>.</a:t>
            </a:r>
            <a:endParaRPr lang="tr-TR" dirty="0"/>
          </a:p>
        </p:txBody>
      </p:sp>
    </p:spTree>
    <p:extLst>
      <p:ext uri="{BB962C8B-B14F-4D97-AF65-F5344CB8AC3E}">
        <p14:creationId xmlns:p14="http://schemas.microsoft.com/office/powerpoint/2010/main" val="270347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right)">
                                      <p:cBhvr>
                                        <p:cTn id="7" dur="500"/>
                                        <p:tgtEl>
                                          <p:spTgt spid="45"/>
                                        </p:tgtEl>
                                      </p:cBhvr>
                                    </p:animEffect>
                                  </p:childTnLst>
                                </p:cTn>
                              </p:par>
                              <p:par>
                                <p:cTn id="8" presetID="42"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anim calcmode="lin" valueType="num">
                                      <p:cBhvr>
                                        <p:cTn id="11" dur="1000" fill="hold"/>
                                        <p:tgtEl>
                                          <p:spTgt spid="21"/>
                                        </p:tgtEl>
                                        <p:attrNameLst>
                                          <p:attrName>ppt_x</p:attrName>
                                        </p:attrNameLst>
                                      </p:cBhvr>
                                      <p:tavLst>
                                        <p:tav tm="0">
                                          <p:val>
                                            <p:strVal val="#ppt_x"/>
                                          </p:val>
                                        </p:tav>
                                        <p:tav tm="100000">
                                          <p:val>
                                            <p:strVal val="#ppt_x"/>
                                          </p:val>
                                        </p:tav>
                                      </p:tavLst>
                                    </p:anim>
                                    <p:anim calcmode="lin" valueType="num">
                                      <p:cBhvr>
                                        <p:cTn id="12" dur="1000" fill="hold"/>
                                        <p:tgtEl>
                                          <p:spTgt spid="2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1000"/>
                                        <p:tgtEl>
                                          <p:spTgt spid="2052"/>
                                        </p:tgtEl>
                                      </p:cBhvr>
                                    </p:animEffect>
                                    <p:anim calcmode="lin" valueType="num">
                                      <p:cBhvr>
                                        <p:cTn id="16" dur="1000" fill="hold"/>
                                        <p:tgtEl>
                                          <p:spTgt spid="2052"/>
                                        </p:tgtEl>
                                        <p:attrNameLst>
                                          <p:attrName>ppt_x</p:attrName>
                                        </p:attrNameLst>
                                      </p:cBhvr>
                                      <p:tavLst>
                                        <p:tav tm="0">
                                          <p:val>
                                            <p:strVal val="#ppt_x"/>
                                          </p:val>
                                        </p:tav>
                                        <p:tav tm="100000">
                                          <p:val>
                                            <p:strVal val="#ppt_x"/>
                                          </p:val>
                                        </p:tav>
                                      </p:tavLst>
                                    </p:anim>
                                    <p:anim calcmode="lin" valueType="num">
                                      <p:cBhvr>
                                        <p:cTn id="17" dur="1000" fill="hold"/>
                                        <p:tgtEl>
                                          <p:spTgt spid="205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054"/>
                                        </p:tgtEl>
                                        <p:attrNameLst>
                                          <p:attrName>style.visibility</p:attrName>
                                        </p:attrNameLst>
                                      </p:cBhvr>
                                      <p:to>
                                        <p:strVal val="visible"/>
                                      </p:to>
                                    </p:set>
                                    <p:animEffect transition="in" filter="fade">
                                      <p:cBhvr>
                                        <p:cTn id="20" dur="1000"/>
                                        <p:tgtEl>
                                          <p:spTgt spid="2054"/>
                                        </p:tgtEl>
                                      </p:cBhvr>
                                    </p:animEffect>
                                    <p:anim calcmode="lin" valueType="num">
                                      <p:cBhvr>
                                        <p:cTn id="21" dur="1000" fill="hold"/>
                                        <p:tgtEl>
                                          <p:spTgt spid="2054"/>
                                        </p:tgtEl>
                                        <p:attrNameLst>
                                          <p:attrName>ppt_x</p:attrName>
                                        </p:attrNameLst>
                                      </p:cBhvr>
                                      <p:tavLst>
                                        <p:tav tm="0">
                                          <p:val>
                                            <p:strVal val="#ppt_x"/>
                                          </p:val>
                                        </p:tav>
                                        <p:tav tm="100000">
                                          <p:val>
                                            <p:strVal val="#ppt_x"/>
                                          </p:val>
                                        </p:tav>
                                      </p:tavLst>
                                    </p:anim>
                                    <p:anim calcmode="lin" valueType="num">
                                      <p:cBhvr>
                                        <p:cTn id="22" dur="1000" fill="hold"/>
                                        <p:tgtEl>
                                          <p:spTgt spid="205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1000"/>
                                        <p:tgtEl>
                                          <p:spTgt spid="2050"/>
                                        </p:tgtEl>
                                      </p:cBhvr>
                                    </p:animEffect>
                                    <p:anim calcmode="lin" valueType="num">
                                      <p:cBhvr>
                                        <p:cTn id="31" dur="1000" fill="hold"/>
                                        <p:tgtEl>
                                          <p:spTgt spid="2050"/>
                                        </p:tgtEl>
                                        <p:attrNameLst>
                                          <p:attrName>ppt_x</p:attrName>
                                        </p:attrNameLst>
                                      </p:cBhvr>
                                      <p:tavLst>
                                        <p:tav tm="0">
                                          <p:val>
                                            <p:strVal val="#ppt_x"/>
                                          </p:val>
                                        </p:tav>
                                        <p:tav tm="100000">
                                          <p:val>
                                            <p:strVal val="#ppt_x"/>
                                          </p:val>
                                        </p:tav>
                                      </p:tavLst>
                                    </p:anim>
                                    <p:anim calcmode="lin" valueType="num">
                                      <p:cBhvr>
                                        <p:cTn id="32" dur="1000" fill="hold"/>
                                        <p:tgtEl>
                                          <p:spTgt spid="2050"/>
                                        </p:tgtEl>
                                        <p:attrNameLst>
                                          <p:attrName>ppt_y</p:attrName>
                                        </p:attrNameLst>
                                      </p:cBhvr>
                                      <p:tavLst>
                                        <p:tav tm="0">
                                          <p:val>
                                            <p:strVal val="#ppt_y+.1"/>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500"/>
                                        <p:tgtEl>
                                          <p:spTgt spid="46"/>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up)">
                                      <p:cBhvr>
                                        <p:cTn id="45" dur="500"/>
                                        <p:tgtEl>
                                          <p:spTgt spid="24"/>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anim calcmode="lin" valueType="num">
                                      <p:cBhvr>
                                        <p:cTn id="49" dur="1000" fill="hold"/>
                                        <p:tgtEl>
                                          <p:spTgt spid="27"/>
                                        </p:tgtEl>
                                        <p:attrNameLst>
                                          <p:attrName>ppt_x</p:attrName>
                                        </p:attrNameLst>
                                      </p:cBhvr>
                                      <p:tavLst>
                                        <p:tav tm="0">
                                          <p:val>
                                            <p:strVal val="#ppt_x"/>
                                          </p:val>
                                        </p:tav>
                                        <p:tav tm="100000">
                                          <p:val>
                                            <p:strVal val="#ppt_x"/>
                                          </p:val>
                                        </p:tav>
                                      </p:tavLst>
                                    </p:anim>
                                    <p:anim calcmode="lin" valueType="num">
                                      <p:cBhvr>
                                        <p:cTn id="5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3" grpId="0" animBg="1"/>
      <p:bldP spid="45" grpId="0"/>
      <p:bldP spid="46" grpId="0"/>
      <p:bldP spid="47" grpId="0"/>
      <p:bldP spid="48"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657331" y="839724"/>
            <a:ext cx="1534668" cy="171602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307338" y="311607"/>
            <a:ext cx="3442335" cy="757555"/>
          </a:xfrm>
          <a:prstGeom prst="rect">
            <a:avLst/>
          </a:prstGeom>
        </p:spPr>
        <p:txBody>
          <a:bodyPr vert="horz" wrap="square" lIns="0" tIns="12700" rIns="0" bIns="0" rtlCol="0" anchor="t">
            <a:spAutoFit/>
          </a:bodyPr>
          <a:lstStyle/>
          <a:p>
            <a:pPr marL="12700">
              <a:spcBef>
                <a:spcPts val="100"/>
              </a:spcBef>
            </a:pPr>
            <a:r>
              <a:rPr lang="tr-TR" sz="4800" spc="380" dirty="0" err="1"/>
              <a:t>Why</a:t>
            </a:r>
            <a:r>
              <a:rPr lang="tr-TR" sz="4800" spc="380" dirty="0"/>
              <a:t> Us</a:t>
            </a:r>
            <a:r>
              <a:rPr sz="4800" spc="380" dirty="0"/>
              <a:t>?</a:t>
            </a:r>
            <a:endParaRPr sz="4800" dirty="0"/>
          </a:p>
        </p:txBody>
      </p:sp>
      <p:grpSp>
        <p:nvGrpSpPr>
          <p:cNvPr id="5" name="object 5"/>
          <p:cNvGrpSpPr/>
          <p:nvPr/>
        </p:nvGrpSpPr>
        <p:grpSpPr>
          <a:xfrm>
            <a:off x="4355591" y="2514600"/>
            <a:ext cx="3481070" cy="3408045"/>
            <a:chOff x="4355591" y="2514600"/>
            <a:chExt cx="3481070" cy="3408045"/>
          </a:xfrm>
        </p:grpSpPr>
        <p:sp>
          <p:nvSpPr>
            <p:cNvPr id="6" name="object 6"/>
            <p:cNvSpPr/>
            <p:nvPr/>
          </p:nvSpPr>
          <p:spPr>
            <a:xfrm>
              <a:off x="4619243" y="2764536"/>
              <a:ext cx="2954020" cy="2927985"/>
            </a:xfrm>
            <a:custGeom>
              <a:avLst/>
              <a:gdLst/>
              <a:ahLst/>
              <a:cxnLst/>
              <a:rect l="l" t="t" r="r" b="b"/>
              <a:pathLst>
                <a:path w="2954020" h="2927985">
                  <a:moveTo>
                    <a:pt x="2951987" y="1097280"/>
                  </a:moveTo>
                  <a:lnTo>
                    <a:pt x="2953511" y="1833371"/>
                  </a:lnTo>
                </a:path>
                <a:path w="2954020" h="2927985">
                  <a:moveTo>
                    <a:pt x="1057655" y="2926079"/>
                  </a:moveTo>
                  <a:lnTo>
                    <a:pt x="1898903" y="2924555"/>
                  </a:lnTo>
                </a:path>
                <a:path w="2954020" h="2927985">
                  <a:moveTo>
                    <a:pt x="2534665" y="2557399"/>
                  </a:moveTo>
                  <a:lnTo>
                    <a:pt x="1057655" y="2926079"/>
                  </a:lnTo>
                  <a:lnTo>
                    <a:pt x="0" y="1831720"/>
                  </a:lnTo>
                  <a:lnTo>
                    <a:pt x="418845" y="368680"/>
                  </a:lnTo>
                  <a:lnTo>
                    <a:pt x="1895855" y="0"/>
                  </a:lnTo>
                  <a:lnTo>
                    <a:pt x="2953511" y="1094358"/>
                  </a:lnTo>
                  <a:lnTo>
                    <a:pt x="2534665" y="2557399"/>
                  </a:lnTo>
                  <a:close/>
                </a:path>
                <a:path w="2954020" h="2927985">
                  <a:moveTo>
                    <a:pt x="2953511" y="1833626"/>
                  </a:moveTo>
                  <a:lnTo>
                    <a:pt x="1894839" y="2927604"/>
                  </a:lnTo>
                  <a:lnTo>
                    <a:pt x="418338" y="2557779"/>
                  </a:lnTo>
                  <a:lnTo>
                    <a:pt x="0" y="1093977"/>
                  </a:lnTo>
                  <a:lnTo>
                    <a:pt x="1058671" y="0"/>
                  </a:lnTo>
                  <a:lnTo>
                    <a:pt x="2535174" y="369950"/>
                  </a:lnTo>
                  <a:lnTo>
                    <a:pt x="2953511" y="1833626"/>
                  </a:lnTo>
                  <a:close/>
                </a:path>
                <a:path w="2954020" h="2927985">
                  <a:moveTo>
                    <a:pt x="300227" y="782827"/>
                  </a:moveTo>
                  <a:lnTo>
                    <a:pt x="1060703" y="1028700"/>
                  </a:lnTo>
                  <a:lnTo>
                    <a:pt x="791590" y="275843"/>
                  </a:lnTo>
                  <a:lnTo>
                    <a:pt x="300227" y="782827"/>
                  </a:lnTo>
                  <a:close/>
                </a:path>
                <a:path w="2954020" h="2927985">
                  <a:moveTo>
                    <a:pt x="790955" y="2650998"/>
                  </a:moveTo>
                  <a:lnTo>
                    <a:pt x="1061719" y="1031875"/>
                  </a:lnTo>
                  <a:lnTo>
                    <a:pt x="2653283" y="784860"/>
                  </a:lnTo>
                  <a:lnTo>
                    <a:pt x="2485516" y="1366139"/>
                  </a:lnTo>
                  <a:lnTo>
                    <a:pt x="2162048" y="2653284"/>
                  </a:lnTo>
                </a:path>
                <a:path w="2954020" h="2927985">
                  <a:moveTo>
                    <a:pt x="106679" y="1463039"/>
                  </a:moveTo>
                  <a:lnTo>
                    <a:pt x="943355" y="1790700"/>
                  </a:lnTo>
                </a:path>
                <a:path w="2954020" h="2927985">
                  <a:moveTo>
                    <a:pt x="2162555" y="2651760"/>
                  </a:moveTo>
                  <a:lnTo>
                    <a:pt x="1612138" y="1841753"/>
                  </a:lnTo>
                  <a:lnTo>
                    <a:pt x="1062227" y="1031747"/>
                  </a:lnTo>
                </a:path>
                <a:path w="2954020" h="2927985">
                  <a:moveTo>
                    <a:pt x="1362455" y="2010156"/>
                  </a:moveTo>
                  <a:lnTo>
                    <a:pt x="1476502" y="105155"/>
                  </a:lnTo>
                  <a:lnTo>
                    <a:pt x="1655064" y="1624202"/>
                  </a:lnTo>
                  <a:lnTo>
                    <a:pt x="1362455" y="2010156"/>
                  </a:lnTo>
                  <a:close/>
                </a:path>
                <a:path w="2954020" h="2927985">
                  <a:moveTo>
                    <a:pt x="2535428" y="370331"/>
                  </a:moveTo>
                  <a:lnTo>
                    <a:pt x="1655064" y="1624583"/>
                  </a:lnTo>
                  <a:lnTo>
                    <a:pt x="2951987" y="1097407"/>
                  </a:lnTo>
                  <a:lnTo>
                    <a:pt x="2535428" y="370331"/>
                  </a:lnTo>
                  <a:close/>
                </a:path>
                <a:path w="2954020" h="2927985">
                  <a:moveTo>
                    <a:pt x="1058798" y="0"/>
                  </a:moveTo>
                  <a:lnTo>
                    <a:pt x="300227" y="2144268"/>
                  </a:lnTo>
                  <a:lnTo>
                    <a:pt x="2951987" y="1812289"/>
                  </a:lnTo>
                  <a:lnTo>
                    <a:pt x="1058798" y="0"/>
                  </a:lnTo>
                  <a:close/>
                </a:path>
                <a:path w="2954020" h="2927985">
                  <a:moveTo>
                    <a:pt x="0" y="1831847"/>
                  </a:moveTo>
                  <a:lnTo>
                    <a:pt x="1062227" y="1031747"/>
                  </a:lnTo>
                  <a:lnTo>
                    <a:pt x="0" y="1093851"/>
                  </a:lnTo>
                  <a:lnTo>
                    <a:pt x="0" y="1831847"/>
                  </a:lnTo>
                  <a:close/>
                </a:path>
                <a:path w="2954020" h="2927985">
                  <a:moveTo>
                    <a:pt x="419100" y="2557272"/>
                  </a:moveTo>
                  <a:lnTo>
                    <a:pt x="662177" y="2476119"/>
                  </a:lnTo>
                  <a:lnTo>
                    <a:pt x="1573021" y="2168779"/>
                  </a:lnTo>
                  <a:lnTo>
                    <a:pt x="1913762" y="2051431"/>
                  </a:lnTo>
                  <a:lnTo>
                    <a:pt x="2185415" y="1954911"/>
                  </a:lnTo>
                  <a:lnTo>
                    <a:pt x="2311780" y="1907032"/>
                  </a:lnTo>
                  <a:lnTo>
                    <a:pt x="2355341" y="1886458"/>
                  </a:lnTo>
                  <a:lnTo>
                    <a:pt x="2356104" y="1885188"/>
                  </a:lnTo>
                </a:path>
                <a:path w="2954020" h="2927985">
                  <a:moveTo>
                    <a:pt x="0" y="1093851"/>
                  </a:moveTo>
                  <a:lnTo>
                    <a:pt x="418718" y="368935"/>
                  </a:lnTo>
                  <a:lnTo>
                    <a:pt x="1058544" y="0"/>
                  </a:lnTo>
                  <a:lnTo>
                    <a:pt x="1112265" y="356108"/>
                  </a:lnTo>
                  <a:lnTo>
                    <a:pt x="1350390" y="1952116"/>
                  </a:lnTo>
                  <a:lnTo>
                    <a:pt x="1442592" y="2578608"/>
                  </a:lnTo>
                  <a:lnTo>
                    <a:pt x="1474977" y="2804795"/>
                  </a:lnTo>
                  <a:lnTo>
                    <a:pt x="1476755" y="2822448"/>
                  </a:lnTo>
                </a:path>
                <a:path w="2954020" h="2927985">
                  <a:moveTo>
                    <a:pt x="2534411" y="2557272"/>
                  </a:moveTo>
                  <a:lnTo>
                    <a:pt x="1655064" y="1624583"/>
                  </a:lnTo>
                </a:path>
                <a:path w="2954020" h="2927985">
                  <a:moveTo>
                    <a:pt x="300227" y="2143125"/>
                  </a:moveTo>
                  <a:lnTo>
                    <a:pt x="327786" y="2129028"/>
                  </a:lnTo>
                  <a:lnTo>
                    <a:pt x="509904" y="2027174"/>
                  </a:lnTo>
                  <a:lnTo>
                    <a:pt x="859281" y="1827911"/>
                  </a:lnTo>
                  <a:lnTo>
                    <a:pt x="935863" y="1784350"/>
                  </a:lnTo>
                  <a:lnTo>
                    <a:pt x="1477009" y="2822448"/>
                  </a:lnTo>
                  <a:lnTo>
                    <a:pt x="1895855" y="0"/>
                  </a:lnTo>
                  <a:lnTo>
                    <a:pt x="1060703" y="1029462"/>
                  </a:lnTo>
                  <a:lnTo>
                    <a:pt x="300227" y="783336"/>
                  </a:lnTo>
                </a:path>
                <a:path w="2954020" h="2927985">
                  <a:moveTo>
                    <a:pt x="1652015" y="1626108"/>
                  </a:moveTo>
                  <a:lnTo>
                    <a:pt x="486536" y="1617471"/>
                  </a:lnTo>
                  <a:lnTo>
                    <a:pt x="419100" y="368808"/>
                  </a:lnTo>
                  <a:lnTo>
                    <a:pt x="1190116" y="871219"/>
                  </a:lnTo>
                  <a:lnTo>
                    <a:pt x="1652015" y="1626108"/>
                  </a:lnTo>
                  <a:close/>
                </a:path>
                <a:path w="2954020" h="2927985">
                  <a:moveTo>
                    <a:pt x="1062227" y="4317"/>
                  </a:moveTo>
                  <a:lnTo>
                    <a:pt x="1896490" y="0"/>
                  </a:lnTo>
                  <a:lnTo>
                    <a:pt x="2535935" y="369697"/>
                  </a:lnTo>
                  <a:lnTo>
                    <a:pt x="1792477" y="701039"/>
                  </a:lnTo>
                </a:path>
                <a:path w="2954020" h="2927985">
                  <a:moveTo>
                    <a:pt x="2534411" y="2557272"/>
                  </a:moveTo>
                  <a:lnTo>
                    <a:pt x="2951987" y="1812036"/>
                  </a:lnTo>
                </a:path>
                <a:path w="2954020" h="2927985">
                  <a:moveTo>
                    <a:pt x="1895855" y="2927604"/>
                  </a:moveTo>
                  <a:lnTo>
                    <a:pt x="2537459" y="2555748"/>
                  </a:lnTo>
                </a:path>
                <a:path w="2954020" h="2927985">
                  <a:moveTo>
                    <a:pt x="419100" y="2560320"/>
                  </a:moveTo>
                  <a:lnTo>
                    <a:pt x="1057655" y="2926079"/>
                  </a:lnTo>
                </a:path>
                <a:path w="2954020" h="2927985">
                  <a:moveTo>
                    <a:pt x="3047" y="1834895"/>
                  </a:moveTo>
                  <a:lnTo>
                    <a:pt x="419100" y="2574036"/>
                  </a:lnTo>
                </a:path>
                <a:path w="2954020" h="2927985">
                  <a:moveTo>
                    <a:pt x="943355" y="1790700"/>
                  </a:moveTo>
                  <a:lnTo>
                    <a:pt x="1357883" y="2010156"/>
                  </a:lnTo>
                </a:path>
              </a:pathLst>
            </a:custGeom>
            <a:ln w="9144">
              <a:solidFill>
                <a:srgbClr val="D9D9D9"/>
              </a:solidFill>
            </a:ln>
          </p:spPr>
          <p:txBody>
            <a:bodyPr wrap="square" lIns="0" tIns="0" rIns="0" bIns="0" rtlCol="0"/>
            <a:lstStyle/>
            <a:p>
              <a:endParaRPr/>
            </a:p>
          </p:txBody>
        </p:sp>
        <p:sp>
          <p:nvSpPr>
            <p:cNvPr id="7" name="object 7"/>
            <p:cNvSpPr/>
            <p:nvPr/>
          </p:nvSpPr>
          <p:spPr>
            <a:xfrm>
              <a:off x="7077455" y="4098036"/>
              <a:ext cx="67055" cy="6705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536179" y="3826763"/>
              <a:ext cx="68579" cy="67056"/>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7249667" y="3525011"/>
              <a:ext cx="45720" cy="45720"/>
            </a:xfrm>
            <a:custGeom>
              <a:avLst/>
              <a:gdLst/>
              <a:ahLst/>
              <a:cxnLst/>
              <a:rect l="l" t="t" r="r" b="b"/>
              <a:pathLst>
                <a:path w="45720" h="45720">
                  <a:moveTo>
                    <a:pt x="22859" y="0"/>
                  </a:moveTo>
                  <a:lnTo>
                    <a:pt x="0" y="22605"/>
                  </a:lnTo>
                  <a:lnTo>
                    <a:pt x="507" y="27432"/>
                  </a:lnTo>
                  <a:lnTo>
                    <a:pt x="3936" y="35560"/>
                  </a:lnTo>
                  <a:lnTo>
                    <a:pt x="10032" y="41783"/>
                  </a:lnTo>
                  <a:lnTo>
                    <a:pt x="18033" y="45465"/>
                  </a:lnTo>
                  <a:lnTo>
                    <a:pt x="22859" y="45720"/>
                  </a:lnTo>
                  <a:lnTo>
                    <a:pt x="27431" y="45465"/>
                  </a:lnTo>
                  <a:lnTo>
                    <a:pt x="35686" y="41783"/>
                  </a:lnTo>
                  <a:lnTo>
                    <a:pt x="42036" y="35560"/>
                  </a:lnTo>
                  <a:lnTo>
                    <a:pt x="45465" y="27432"/>
                  </a:lnTo>
                  <a:lnTo>
                    <a:pt x="45720" y="22605"/>
                  </a:lnTo>
                  <a:lnTo>
                    <a:pt x="45465" y="18287"/>
                  </a:lnTo>
                  <a:lnTo>
                    <a:pt x="42036" y="9778"/>
                  </a:lnTo>
                  <a:lnTo>
                    <a:pt x="35686" y="3937"/>
                  </a:lnTo>
                  <a:lnTo>
                    <a:pt x="27431" y="253"/>
                  </a:lnTo>
                  <a:lnTo>
                    <a:pt x="22859" y="0"/>
                  </a:lnTo>
                  <a:close/>
                </a:path>
              </a:pathLst>
            </a:custGeom>
            <a:solidFill>
              <a:srgbClr val="BEBEBE"/>
            </a:solidFill>
          </p:spPr>
          <p:txBody>
            <a:bodyPr wrap="square" lIns="0" tIns="0" rIns="0" bIns="0" rtlCol="0"/>
            <a:lstStyle/>
            <a:p>
              <a:endParaRPr/>
            </a:p>
          </p:txBody>
        </p:sp>
        <p:sp>
          <p:nvSpPr>
            <p:cNvPr id="10" name="object 10"/>
            <p:cNvSpPr/>
            <p:nvPr/>
          </p:nvSpPr>
          <p:spPr>
            <a:xfrm>
              <a:off x="6909815" y="3185159"/>
              <a:ext cx="67055" cy="67055"/>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749795" y="5379720"/>
              <a:ext cx="67055" cy="6705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118603" y="5288279"/>
              <a:ext cx="67055" cy="68579"/>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6662927" y="4195572"/>
              <a:ext cx="68579" cy="6705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4893564" y="3448811"/>
              <a:ext cx="2146300" cy="1981200"/>
            </a:xfrm>
            <a:custGeom>
              <a:avLst/>
              <a:gdLst/>
              <a:ahLst/>
              <a:cxnLst/>
              <a:rect l="l" t="t" r="r" b="b"/>
              <a:pathLst>
                <a:path w="2146300" h="1981200">
                  <a:moveTo>
                    <a:pt x="56388" y="100076"/>
                  </a:moveTo>
                  <a:lnTo>
                    <a:pt x="28194" y="71628"/>
                  </a:lnTo>
                  <a:lnTo>
                    <a:pt x="22479" y="72136"/>
                  </a:lnTo>
                  <a:lnTo>
                    <a:pt x="12065" y="76581"/>
                  </a:lnTo>
                  <a:lnTo>
                    <a:pt x="4445" y="84074"/>
                  </a:lnTo>
                  <a:lnTo>
                    <a:pt x="254" y="94246"/>
                  </a:lnTo>
                  <a:lnTo>
                    <a:pt x="0" y="100076"/>
                  </a:lnTo>
                  <a:lnTo>
                    <a:pt x="254" y="105664"/>
                  </a:lnTo>
                  <a:lnTo>
                    <a:pt x="4445" y="115582"/>
                  </a:lnTo>
                  <a:lnTo>
                    <a:pt x="12065" y="123063"/>
                  </a:lnTo>
                  <a:lnTo>
                    <a:pt x="22479" y="127762"/>
                  </a:lnTo>
                  <a:lnTo>
                    <a:pt x="28194" y="128016"/>
                  </a:lnTo>
                  <a:lnTo>
                    <a:pt x="33909" y="127762"/>
                  </a:lnTo>
                  <a:lnTo>
                    <a:pt x="44323" y="123063"/>
                  </a:lnTo>
                  <a:lnTo>
                    <a:pt x="51943" y="115582"/>
                  </a:lnTo>
                  <a:lnTo>
                    <a:pt x="56134" y="105664"/>
                  </a:lnTo>
                  <a:lnTo>
                    <a:pt x="56388" y="100076"/>
                  </a:lnTo>
                  <a:close/>
                </a:path>
                <a:path w="2146300" h="1981200">
                  <a:moveTo>
                    <a:pt x="533400" y="1962912"/>
                  </a:moveTo>
                  <a:lnTo>
                    <a:pt x="514350" y="1944624"/>
                  </a:lnTo>
                  <a:lnTo>
                    <a:pt x="510667" y="1944878"/>
                  </a:lnTo>
                  <a:lnTo>
                    <a:pt x="503428" y="1947672"/>
                  </a:lnTo>
                  <a:lnTo>
                    <a:pt x="498475" y="1952498"/>
                  </a:lnTo>
                  <a:lnTo>
                    <a:pt x="495554" y="1959356"/>
                  </a:lnTo>
                  <a:lnTo>
                    <a:pt x="495300" y="1962912"/>
                  </a:lnTo>
                  <a:lnTo>
                    <a:pt x="495554" y="1966722"/>
                  </a:lnTo>
                  <a:lnTo>
                    <a:pt x="498475" y="1973072"/>
                  </a:lnTo>
                  <a:lnTo>
                    <a:pt x="503428" y="1978152"/>
                  </a:lnTo>
                  <a:lnTo>
                    <a:pt x="510667" y="1980946"/>
                  </a:lnTo>
                  <a:lnTo>
                    <a:pt x="514350" y="1981200"/>
                  </a:lnTo>
                  <a:lnTo>
                    <a:pt x="518287" y="1980946"/>
                  </a:lnTo>
                  <a:lnTo>
                    <a:pt x="525018" y="1978152"/>
                  </a:lnTo>
                  <a:lnTo>
                    <a:pt x="530225" y="1973072"/>
                  </a:lnTo>
                  <a:lnTo>
                    <a:pt x="532892" y="1966722"/>
                  </a:lnTo>
                  <a:lnTo>
                    <a:pt x="533400" y="1962912"/>
                  </a:lnTo>
                  <a:close/>
                </a:path>
                <a:path w="2146300" h="1981200">
                  <a:moveTo>
                    <a:pt x="1318260" y="262255"/>
                  </a:moveTo>
                  <a:lnTo>
                    <a:pt x="1295654" y="239268"/>
                  </a:lnTo>
                  <a:lnTo>
                    <a:pt x="1290828" y="239522"/>
                  </a:lnTo>
                  <a:lnTo>
                    <a:pt x="1282700" y="243078"/>
                  </a:lnTo>
                  <a:lnTo>
                    <a:pt x="1276477" y="249174"/>
                  </a:lnTo>
                  <a:lnTo>
                    <a:pt x="1273048" y="257429"/>
                  </a:lnTo>
                  <a:lnTo>
                    <a:pt x="1272540" y="262255"/>
                  </a:lnTo>
                  <a:lnTo>
                    <a:pt x="1273048" y="266827"/>
                  </a:lnTo>
                  <a:lnTo>
                    <a:pt x="1276477" y="275082"/>
                  </a:lnTo>
                  <a:lnTo>
                    <a:pt x="1282700" y="281305"/>
                  </a:lnTo>
                  <a:lnTo>
                    <a:pt x="1290828" y="284734"/>
                  </a:lnTo>
                  <a:lnTo>
                    <a:pt x="1295654" y="284988"/>
                  </a:lnTo>
                  <a:lnTo>
                    <a:pt x="1299972" y="284734"/>
                  </a:lnTo>
                  <a:lnTo>
                    <a:pt x="1308227" y="281305"/>
                  </a:lnTo>
                  <a:lnTo>
                    <a:pt x="1314577" y="275082"/>
                  </a:lnTo>
                  <a:lnTo>
                    <a:pt x="1318006" y="266827"/>
                  </a:lnTo>
                  <a:lnTo>
                    <a:pt x="1318260" y="262255"/>
                  </a:lnTo>
                  <a:close/>
                </a:path>
                <a:path w="2146300" h="1981200">
                  <a:moveTo>
                    <a:pt x="1513332" y="239268"/>
                  </a:moveTo>
                  <a:lnTo>
                    <a:pt x="1489583" y="214884"/>
                  </a:lnTo>
                  <a:lnTo>
                    <a:pt x="1484884" y="215392"/>
                  </a:lnTo>
                  <a:lnTo>
                    <a:pt x="1476375" y="218948"/>
                  </a:lnTo>
                  <a:lnTo>
                    <a:pt x="1469898" y="225679"/>
                  </a:lnTo>
                  <a:lnTo>
                    <a:pt x="1466342" y="234442"/>
                  </a:lnTo>
                  <a:lnTo>
                    <a:pt x="1466088" y="239268"/>
                  </a:lnTo>
                  <a:lnTo>
                    <a:pt x="1466342" y="244094"/>
                  </a:lnTo>
                  <a:lnTo>
                    <a:pt x="1469898" y="252857"/>
                  </a:lnTo>
                  <a:lnTo>
                    <a:pt x="1476375" y="259588"/>
                  </a:lnTo>
                  <a:lnTo>
                    <a:pt x="1484884" y="263144"/>
                  </a:lnTo>
                  <a:lnTo>
                    <a:pt x="1489583" y="263652"/>
                  </a:lnTo>
                  <a:lnTo>
                    <a:pt x="1494536" y="263144"/>
                  </a:lnTo>
                  <a:lnTo>
                    <a:pt x="1503045" y="259588"/>
                  </a:lnTo>
                  <a:lnTo>
                    <a:pt x="1509522" y="252857"/>
                  </a:lnTo>
                  <a:lnTo>
                    <a:pt x="1513078" y="244094"/>
                  </a:lnTo>
                  <a:lnTo>
                    <a:pt x="1513332" y="239268"/>
                  </a:lnTo>
                  <a:close/>
                </a:path>
                <a:path w="2146300" h="1981200">
                  <a:moveTo>
                    <a:pt x="1534668" y="20066"/>
                  </a:moveTo>
                  <a:lnTo>
                    <a:pt x="1515364" y="0"/>
                  </a:lnTo>
                  <a:lnTo>
                    <a:pt x="1511427" y="254"/>
                  </a:lnTo>
                  <a:lnTo>
                    <a:pt x="1504696" y="3302"/>
                  </a:lnTo>
                  <a:lnTo>
                    <a:pt x="1499743" y="8763"/>
                  </a:lnTo>
                  <a:lnTo>
                    <a:pt x="1496822" y="16002"/>
                  </a:lnTo>
                  <a:lnTo>
                    <a:pt x="1496568" y="20066"/>
                  </a:lnTo>
                  <a:lnTo>
                    <a:pt x="1496822" y="23876"/>
                  </a:lnTo>
                  <a:lnTo>
                    <a:pt x="1499743" y="31115"/>
                  </a:lnTo>
                  <a:lnTo>
                    <a:pt x="1504696" y="36322"/>
                  </a:lnTo>
                  <a:lnTo>
                    <a:pt x="1511427" y="39370"/>
                  </a:lnTo>
                  <a:lnTo>
                    <a:pt x="1515364" y="39624"/>
                  </a:lnTo>
                  <a:lnTo>
                    <a:pt x="1519301" y="39370"/>
                  </a:lnTo>
                  <a:lnTo>
                    <a:pt x="1526286" y="36322"/>
                  </a:lnTo>
                  <a:lnTo>
                    <a:pt x="1531493" y="31115"/>
                  </a:lnTo>
                  <a:lnTo>
                    <a:pt x="1534414" y="23876"/>
                  </a:lnTo>
                  <a:lnTo>
                    <a:pt x="1534668" y="20066"/>
                  </a:lnTo>
                  <a:close/>
                </a:path>
                <a:path w="2146300" h="1981200">
                  <a:moveTo>
                    <a:pt x="2145792" y="1727200"/>
                  </a:moveTo>
                  <a:lnTo>
                    <a:pt x="2125980" y="1708404"/>
                  </a:lnTo>
                  <a:lnTo>
                    <a:pt x="2121916" y="1708658"/>
                  </a:lnTo>
                  <a:lnTo>
                    <a:pt x="2114931" y="1711325"/>
                  </a:lnTo>
                  <a:lnTo>
                    <a:pt x="2109470" y="1716532"/>
                  </a:lnTo>
                  <a:lnTo>
                    <a:pt x="2106676" y="1723263"/>
                  </a:lnTo>
                  <a:lnTo>
                    <a:pt x="2106168" y="1727200"/>
                  </a:lnTo>
                  <a:lnTo>
                    <a:pt x="2106676" y="1731137"/>
                  </a:lnTo>
                  <a:lnTo>
                    <a:pt x="2109470" y="1738122"/>
                  </a:lnTo>
                  <a:lnTo>
                    <a:pt x="2114931" y="1743329"/>
                  </a:lnTo>
                  <a:lnTo>
                    <a:pt x="2121916" y="1745996"/>
                  </a:lnTo>
                  <a:lnTo>
                    <a:pt x="2125980" y="1746516"/>
                  </a:lnTo>
                  <a:lnTo>
                    <a:pt x="2129790" y="1745996"/>
                  </a:lnTo>
                  <a:lnTo>
                    <a:pt x="2137283" y="1743329"/>
                  </a:lnTo>
                  <a:lnTo>
                    <a:pt x="2142744" y="1738122"/>
                  </a:lnTo>
                  <a:lnTo>
                    <a:pt x="2145538" y="1731137"/>
                  </a:lnTo>
                  <a:lnTo>
                    <a:pt x="2145792" y="1727200"/>
                  </a:lnTo>
                  <a:close/>
                </a:path>
              </a:pathLst>
            </a:custGeom>
            <a:solidFill>
              <a:srgbClr val="BEBEBE"/>
            </a:solidFill>
          </p:spPr>
          <p:txBody>
            <a:bodyPr wrap="square" lIns="0" tIns="0" rIns="0" bIns="0" rtlCol="0"/>
            <a:lstStyle/>
            <a:p>
              <a:endParaRPr/>
            </a:p>
          </p:txBody>
        </p:sp>
        <p:sp>
          <p:nvSpPr>
            <p:cNvPr id="15" name="object 15"/>
            <p:cNvSpPr/>
            <p:nvPr/>
          </p:nvSpPr>
          <p:spPr>
            <a:xfrm>
              <a:off x="6681215" y="3729227"/>
              <a:ext cx="67055" cy="68580"/>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6941819" y="4617720"/>
              <a:ext cx="67055" cy="67056"/>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5999987" y="3954780"/>
              <a:ext cx="67056" cy="67056"/>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5367527" y="3019044"/>
              <a:ext cx="67056" cy="67055"/>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6063995" y="2831591"/>
              <a:ext cx="68579" cy="6858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5777483" y="3602736"/>
              <a:ext cx="67055" cy="67056"/>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6099047" y="3186683"/>
              <a:ext cx="67055" cy="68579"/>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5321808" y="3383279"/>
              <a:ext cx="158750" cy="329565"/>
            </a:xfrm>
            <a:custGeom>
              <a:avLst/>
              <a:gdLst/>
              <a:ahLst/>
              <a:cxnLst/>
              <a:rect l="l" t="t" r="r" b="b"/>
              <a:pathLst>
                <a:path w="158750" h="329564">
                  <a:moveTo>
                    <a:pt x="47244" y="304800"/>
                  </a:moveTo>
                  <a:lnTo>
                    <a:pt x="23622" y="280416"/>
                  </a:lnTo>
                  <a:lnTo>
                    <a:pt x="18796" y="280924"/>
                  </a:lnTo>
                  <a:lnTo>
                    <a:pt x="10287" y="284480"/>
                  </a:lnTo>
                  <a:lnTo>
                    <a:pt x="3810" y="291211"/>
                  </a:lnTo>
                  <a:lnTo>
                    <a:pt x="254" y="299974"/>
                  </a:lnTo>
                  <a:lnTo>
                    <a:pt x="0" y="304800"/>
                  </a:lnTo>
                  <a:lnTo>
                    <a:pt x="254" y="309626"/>
                  </a:lnTo>
                  <a:lnTo>
                    <a:pt x="3810" y="318389"/>
                  </a:lnTo>
                  <a:lnTo>
                    <a:pt x="10287" y="325120"/>
                  </a:lnTo>
                  <a:lnTo>
                    <a:pt x="18796" y="328676"/>
                  </a:lnTo>
                  <a:lnTo>
                    <a:pt x="23622" y="329184"/>
                  </a:lnTo>
                  <a:lnTo>
                    <a:pt x="28194" y="328676"/>
                  </a:lnTo>
                  <a:lnTo>
                    <a:pt x="36957" y="325120"/>
                  </a:lnTo>
                  <a:lnTo>
                    <a:pt x="43180" y="318389"/>
                  </a:lnTo>
                  <a:lnTo>
                    <a:pt x="46736" y="309626"/>
                  </a:lnTo>
                  <a:lnTo>
                    <a:pt x="47244" y="304800"/>
                  </a:lnTo>
                  <a:close/>
                </a:path>
                <a:path w="158750" h="329564">
                  <a:moveTo>
                    <a:pt x="158496" y="23876"/>
                  </a:moveTo>
                  <a:lnTo>
                    <a:pt x="134874" y="0"/>
                  </a:lnTo>
                  <a:lnTo>
                    <a:pt x="129794" y="508"/>
                  </a:lnTo>
                  <a:lnTo>
                    <a:pt x="121539" y="4064"/>
                  </a:lnTo>
                  <a:lnTo>
                    <a:pt x="115316" y="10541"/>
                  </a:lnTo>
                  <a:lnTo>
                    <a:pt x="111760" y="18796"/>
                  </a:lnTo>
                  <a:lnTo>
                    <a:pt x="111252" y="23876"/>
                  </a:lnTo>
                  <a:lnTo>
                    <a:pt x="111760" y="28448"/>
                  </a:lnTo>
                  <a:lnTo>
                    <a:pt x="115316" y="37211"/>
                  </a:lnTo>
                  <a:lnTo>
                    <a:pt x="121539" y="43434"/>
                  </a:lnTo>
                  <a:lnTo>
                    <a:pt x="129794" y="46990"/>
                  </a:lnTo>
                  <a:lnTo>
                    <a:pt x="134874" y="47244"/>
                  </a:lnTo>
                  <a:lnTo>
                    <a:pt x="139700" y="46990"/>
                  </a:lnTo>
                  <a:lnTo>
                    <a:pt x="148209" y="43434"/>
                  </a:lnTo>
                  <a:lnTo>
                    <a:pt x="154686" y="37211"/>
                  </a:lnTo>
                  <a:lnTo>
                    <a:pt x="158242" y="28448"/>
                  </a:lnTo>
                  <a:lnTo>
                    <a:pt x="158496" y="23876"/>
                  </a:lnTo>
                  <a:close/>
                </a:path>
              </a:pathLst>
            </a:custGeom>
            <a:solidFill>
              <a:srgbClr val="BEBEBE"/>
            </a:solidFill>
          </p:spPr>
          <p:txBody>
            <a:bodyPr wrap="square" lIns="0" tIns="0" rIns="0" bIns="0" rtlCol="0"/>
            <a:lstStyle/>
            <a:p>
              <a:endParaRPr/>
            </a:p>
          </p:txBody>
        </p:sp>
        <p:sp>
          <p:nvSpPr>
            <p:cNvPr id="23" name="object 23"/>
            <p:cNvSpPr/>
            <p:nvPr/>
          </p:nvSpPr>
          <p:spPr>
            <a:xfrm>
              <a:off x="6481571" y="2727959"/>
              <a:ext cx="67055" cy="68579"/>
            </a:xfrm>
            <a:prstGeom prst="rect">
              <a:avLst/>
            </a:prstGeom>
            <a:blipFill>
              <a:blip r:embed="rId17" cstate="print"/>
              <a:stretch>
                <a:fillRect/>
              </a:stretch>
            </a:blipFill>
          </p:spPr>
          <p:txBody>
            <a:bodyPr wrap="square" lIns="0" tIns="0" rIns="0" bIns="0" rtlCol="0"/>
            <a:lstStyle/>
            <a:p>
              <a:endParaRPr/>
            </a:p>
          </p:txBody>
        </p:sp>
        <p:sp>
          <p:nvSpPr>
            <p:cNvPr id="24" name="object 24"/>
            <p:cNvSpPr/>
            <p:nvPr/>
          </p:nvSpPr>
          <p:spPr>
            <a:xfrm>
              <a:off x="5006339" y="3096768"/>
              <a:ext cx="67056" cy="67056"/>
            </a:xfrm>
            <a:prstGeom prst="rect">
              <a:avLst/>
            </a:prstGeom>
            <a:blipFill>
              <a:blip r:embed="rId18" cstate="print"/>
              <a:stretch>
                <a:fillRect/>
              </a:stretch>
            </a:blipFill>
          </p:spPr>
          <p:txBody>
            <a:bodyPr wrap="square" lIns="0" tIns="0" rIns="0" bIns="0" rtlCol="0"/>
            <a:lstStyle/>
            <a:p>
              <a:endParaRPr/>
            </a:p>
          </p:txBody>
        </p:sp>
        <p:sp>
          <p:nvSpPr>
            <p:cNvPr id="25" name="object 25"/>
            <p:cNvSpPr/>
            <p:nvPr/>
          </p:nvSpPr>
          <p:spPr>
            <a:xfrm>
              <a:off x="5646419" y="3762755"/>
              <a:ext cx="67055" cy="67056"/>
            </a:xfrm>
            <a:prstGeom prst="rect">
              <a:avLst/>
            </a:prstGeom>
            <a:blipFill>
              <a:blip r:embed="rId19" cstate="print"/>
              <a:stretch>
                <a:fillRect/>
              </a:stretch>
            </a:blipFill>
          </p:spPr>
          <p:txBody>
            <a:bodyPr wrap="square" lIns="0" tIns="0" rIns="0" bIns="0" rtlCol="0"/>
            <a:lstStyle/>
            <a:p>
              <a:endParaRPr/>
            </a:p>
          </p:txBody>
        </p:sp>
        <p:sp>
          <p:nvSpPr>
            <p:cNvPr id="26" name="object 26"/>
            <p:cNvSpPr/>
            <p:nvPr/>
          </p:nvSpPr>
          <p:spPr>
            <a:xfrm>
              <a:off x="4805171" y="3803903"/>
              <a:ext cx="68579" cy="67056"/>
            </a:xfrm>
            <a:prstGeom prst="rect">
              <a:avLst/>
            </a:prstGeom>
            <a:blipFill>
              <a:blip r:embed="rId20" cstate="print"/>
              <a:stretch>
                <a:fillRect/>
              </a:stretch>
            </a:blipFill>
          </p:spPr>
          <p:txBody>
            <a:bodyPr wrap="square" lIns="0" tIns="0" rIns="0" bIns="0" rtlCol="0"/>
            <a:lstStyle/>
            <a:p>
              <a:endParaRPr/>
            </a:p>
          </p:txBody>
        </p:sp>
        <p:sp>
          <p:nvSpPr>
            <p:cNvPr id="27" name="object 27"/>
            <p:cNvSpPr/>
            <p:nvPr/>
          </p:nvSpPr>
          <p:spPr>
            <a:xfrm>
              <a:off x="4693919" y="4162044"/>
              <a:ext cx="67055" cy="67056"/>
            </a:xfrm>
            <a:prstGeom prst="rect">
              <a:avLst/>
            </a:prstGeom>
            <a:blipFill>
              <a:blip r:embed="rId21" cstate="print"/>
              <a:stretch>
                <a:fillRect/>
              </a:stretch>
            </a:blipFill>
          </p:spPr>
          <p:txBody>
            <a:bodyPr wrap="square" lIns="0" tIns="0" rIns="0" bIns="0" rtlCol="0"/>
            <a:lstStyle/>
            <a:p>
              <a:endParaRPr/>
            </a:p>
          </p:txBody>
        </p:sp>
        <p:sp>
          <p:nvSpPr>
            <p:cNvPr id="28" name="object 28"/>
            <p:cNvSpPr/>
            <p:nvPr/>
          </p:nvSpPr>
          <p:spPr>
            <a:xfrm>
              <a:off x="5478779" y="4788407"/>
              <a:ext cx="67056" cy="67056"/>
            </a:xfrm>
            <a:prstGeom prst="rect">
              <a:avLst/>
            </a:prstGeom>
            <a:blipFill>
              <a:blip r:embed="rId22" cstate="print"/>
              <a:stretch>
                <a:fillRect/>
              </a:stretch>
            </a:blipFill>
          </p:spPr>
          <p:txBody>
            <a:bodyPr wrap="square" lIns="0" tIns="0" rIns="0" bIns="0" rtlCol="0"/>
            <a:lstStyle/>
            <a:p>
              <a:endParaRPr/>
            </a:p>
          </p:txBody>
        </p:sp>
        <p:sp>
          <p:nvSpPr>
            <p:cNvPr id="29" name="object 29"/>
            <p:cNvSpPr/>
            <p:nvPr/>
          </p:nvSpPr>
          <p:spPr>
            <a:xfrm>
              <a:off x="5779007" y="5021579"/>
              <a:ext cx="67055" cy="67056"/>
            </a:xfrm>
            <a:prstGeom prst="rect">
              <a:avLst/>
            </a:prstGeom>
            <a:blipFill>
              <a:blip r:embed="rId23" cstate="print"/>
              <a:stretch>
                <a:fillRect/>
              </a:stretch>
            </a:blipFill>
          </p:spPr>
          <p:txBody>
            <a:bodyPr wrap="square" lIns="0" tIns="0" rIns="0" bIns="0" rtlCol="0"/>
            <a:lstStyle/>
            <a:p>
              <a:endParaRPr/>
            </a:p>
          </p:txBody>
        </p:sp>
        <p:sp>
          <p:nvSpPr>
            <p:cNvPr id="30" name="object 30"/>
            <p:cNvSpPr/>
            <p:nvPr/>
          </p:nvSpPr>
          <p:spPr>
            <a:xfrm>
              <a:off x="4901183" y="4869179"/>
              <a:ext cx="67055" cy="67056"/>
            </a:xfrm>
            <a:prstGeom prst="rect">
              <a:avLst/>
            </a:prstGeom>
            <a:blipFill>
              <a:blip r:embed="rId24" cstate="print"/>
              <a:stretch>
                <a:fillRect/>
              </a:stretch>
            </a:blipFill>
          </p:spPr>
          <p:txBody>
            <a:bodyPr wrap="square" lIns="0" tIns="0" rIns="0" bIns="0" rtlCol="0"/>
            <a:lstStyle/>
            <a:p>
              <a:endParaRPr/>
            </a:p>
          </p:txBody>
        </p:sp>
        <p:sp>
          <p:nvSpPr>
            <p:cNvPr id="31" name="object 31"/>
            <p:cNvSpPr/>
            <p:nvPr/>
          </p:nvSpPr>
          <p:spPr>
            <a:xfrm>
              <a:off x="5932931" y="4727448"/>
              <a:ext cx="94487" cy="92963"/>
            </a:xfrm>
            <a:prstGeom prst="rect">
              <a:avLst/>
            </a:prstGeom>
            <a:blipFill>
              <a:blip r:embed="rId25" cstate="print"/>
              <a:stretch>
                <a:fillRect/>
              </a:stretch>
            </a:blipFill>
          </p:spPr>
          <p:txBody>
            <a:bodyPr wrap="square" lIns="0" tIns="0" rIns="0" bIns="0" rtlCol="0"/>
            <a:lstStyle/>
            <a:p>
              <a:endParaRPr/>
            </a:p>
          </p:txBody>
        </p:sp>
        <p:sp>
          <p:nvSpPr>
            <p:cNvPr id="32" name="object 32"/>
            <p:cNvSpPr/>
            <p:nvPr/>
          </p:nvSpPr>
          <p:spPr>
            <a:xfrm>
              <a:off x="5082540" y="4151375"/>
              <a:ext cx="490855" cy="426720"/>
            </a:xfrm>
            <a:custGeom>
              <a:avLst/>
              <a:gdLst/>
              <a:ahLst/>
              <a:cxnLst/>
              <a:rect l="l" t="t" r="r" b="b"/>
              <a:pathLst>
                <a:path w="490854" h="426720">
                  <a:moveTo>
                    <a:pt x="45720" y="227838"/>
                  </a:moveTo>
                  <a:lnTo>
                    <a:pt x="22987" y="204216"/>
                  </a:lnTo>
                  <a:lnTo>
                    <a:pt x="18161" y="204470"/>
                  </a:lnTo>
                  <a:lnTo>
                    <a:pt x="10160" y="208026"/>
                  </a:lnTo>
                  <a:lnTo>
                    <a:pt x="3810" y="214503"/>
                  </a:lnTo>
                  <a:lnTo>
                    <a:pt x="254" y="223012"/>
                  </a:lnTo>
                  <a:lnTo>
                    <a:pt x="0" y="227838"/>
                  </a:lnTo>
                  <a:lnTo>
                    <a:pt x="254" y="232918"/>
                  </a:lnTo>
                  <a:lnTo>
                    <a:pt x="3810" y="241173"/>
                  </a:lnTo>
                  <a:lnTo>
                    <a:pt x="10160" y="247396"/>
                  </a:lnTo>
                  <a:lnTo>
                    <a:pt x="18161" y="250952"/>
                  </a:lnTo>
                  <a:lnTo>
                    <a:pt x="22987" y="251460"/>
                  </a:lnTo>
                  <a:lnTo>
                    <a:pt x="27559" y="250952"/>
                  </a:lnTo>
                  <a:lnTo>
                    <a:pt x="35814" y="247396"/>
                  </a:lnTo>
                  <a:lnTo>
                    <a:pt x="42037" y="241173"/>
                  </a:lnTo>
                  <a:lnTo>
                    <a:pt x="45466" y="232918"/>
                  </a:lnTo>
                  <a:lnTo>
                    <a:pt x="45720" y="227838"/>
                  </a:lnTo>
                  <a:close/>
                </a:path>
                <a:path w="490854" h="426720">
                  <a:moveTo>
                    <a:pt x="115824" y="22860"/>
                  </a:moveTo>
                  <a:lnTo>
                    <a:pt x="92456" y="0"/>
                  </a:lnTo>
                  <a:lnTo>
                    <a:pt x="87376" y="254"/>
                  </a:lnTo>
                  <a:lnTo>
                    <a:pt x="78867" y="3683"/>
                  </a:lnTo>
                  <a:lnTo>
                    <a:pt x="72644" y="10033"/>
                  </a:lnTo>
                  <a:lnTo>
                    <a:pt x="68834" y="18288"/>
                  </a:lnTo>
                  <a:lnTo>
                    <a:pt x="68580" y="22860"/>
                  </a:lnTo>
                  <a:lnTo>
                    <a:pt x="68834" y="27432"/>
                  </a:lnTo>
                  <a:lnTo>
                    <a:pt x="72644" y="35560"/>
                  </a:lnTo>
                  <a:lnTo>
                    <a:pt x="78867" y="41783"/>
                  </a:lnTo>
                  <a:lnTo>
                    <a:pt x="87376" y="45212"/>
                  </a:lnTo>
                  <a:lnTo>
                    <a:pt x="92456" y="45720"/>
                  </a:lnTo>
                  <a:lnTo>
                    <a:pt x="97282" y="45212"/>
                  </a:lnTo>
                  <a:lnTo>
                    <a:pt x="105791" y="41783"/>
                  </a:lnTo>
                  <a:lnTo>
                    <a:pt x="111760" y="35560"/>
                  </a:lnTo>
                  <a:lnTo>
                    <a:pt x="115570" y="27432"/>
                  </a:lnTo>
                  <a:lnTo>
                    <a:pt x="115824" y="22860"/>
                  </a:lnTo>
                  <a:close/>
                </a:path>
                <a:path w="490854" h="426720">
                  <a:moveTo>
                    <a:pt x="490728" y="403860"/>
                  </a:moveTo>
                  <a:lnTo>
                    <a:pt x="467360" y="381000"/>
                  </a:lnTo>
                  <a:lnTo>
                    <a:pt x="462280" y="381254"/>
                  </a:lnTo>
                  <a:lnTo>
                    <a:pt x="454025" y="384683"/>
                  </a:lnTo>
                  <a:lnTo>
                    <a:pt x="447548" y="391033"/>
                  </a:lnTo>
                  <a:lnTo>
                    <a:pt x="443992" y="399288"/>
                  </a:lnTo>
                  <a:lnTo>
                    <a:pt x="443484" y="403860"/>
                  </a:lnTo>
                  <a:lnTo>
                    <a:pt x="443992" y="408686"/>
                  </a:lnTo>
                  <a:lnTo>
                    <a:pt x="447548" y="416687"/>
                  </a:lnTo>
                  <a:lnTo>
                    <a:pt x="454025" y="422783"/>
                  </a:lnTo>
                  <a:lnTo>
                    <a:pt x="462280" y="426212"/>
                  </a:lnTo>
                  <a:lnTo>
                    <a:pt x="467360" y="426720"/>
                  </a:lnTo>
                  <a:lnTo>
                    <a:pt x="472186" y="426212"/>
                  </a:lnTo>
                  <a:lnTo>
                    <a:pt x="480695" y="422783"/>
                  </a:lnTo>
                  <a:lnTo>
                    <a:pt x="486918" y="416687"/>
                  </a:lnTo>
                  <a:lnTo>
                    <a:pt x="490474" y="408686"/>
                  </a:lnTo>
                  <a:lnTo>
                    <a:pt x="490728" y="403860"/>
                  </a:lnTo>
                  <a:close/>
                </a:path>
              </a:pathLst>
            </a:custGeom>
            <a:solidFill>
              <a:srgbClr val="BEBEBE"/>
            </a:solidFill>
          </p:spPr>
          <p:txBody>
            <a:bodyPr wrap="square" lIns="0" tIns="0" rIns="0" bIns="0" rtlCol="0"/>
            <a:lstStyle/>
            <a:p>
              <a:endParaRPr/>
            </a:p>
          </p:txBody>
        </p:sp>
        <p:sp>
          <p:nvSpPr>
            <p:cNvPr id="33" name="object 33"/>
            <p:cNvSpPr/>
            <p:nvPr/>
          </p:nvSpPr>
          <p:spPr>
            <a:xfrm>
              <a:off x="4587239" y="4565904"/>
              <a:ext cx="68580" cy="65531"/>
            </a:xfrm>
            <a:prstGeom prst="rect">
              <a:avLst/>
            </a:prstGeom>
            <a:blipFill>
              <a:blip r:embed="rId26" cstate="print"/>
              <a:stretch>
                <a:fillRect/>
              </a:stretch>
            </a:blipFill>
          </p:spPr>
          <p:txBody>
            <a:bodyPr wrap="square" lIns="0" tIns="0" rIns="0" bIns="0" rtlCol="0"/>
            <a:lstStyle/>
            <a:p>
              <a:endParaRPr/>
            </a:p>
          </p:txBody>
        </p:sp>
        <p:sp>
          <p:nvSpPr>
            <p:cNvPr id="34" name="object 34"/>
            <p:cNvSpPr/>
            <p:nvPr/>
          </p:nvSpPr>
          <p:spPr>
            <a:xfrm>
              <a:off x="5550407" y="4344923"/>
              <a:ext cx="68579" cy="67056"/>
            </a:xfrm>
            <a:prstGeom prst="rect">
              <a:avLst/>
            </a:prstGeom>
            <a:blipFill>
              <a:blip r:embed="rId27" cstate="print"/>
              <a:stretch>
                <a:fillRect/>
              </a:stretch>
            </a:blipFill>
          </p:spPr>
          <p:txBody>
            <a:bodyPr wrap="square" lIns="0" tIns="0" rIns="0" bIns="0" rtlCol="0"/>
            <a:lstStyle/>
            <a:p>
              <a:endParaRPr/>
            </a:p>
          </p:txBody>
        </p:sp>
        <p:sp>
          <p:nvSpPr>
            <p:cNvPr id="35" name="object 35"/>
            <p:cNvSpPr/>
            <p:nvPr/>
          </p:nvSpPr>
          <p:spPr>
            <a:xfrm>
              <a:off x="6380987" y="4834127"/>
              <a:ext cx="67056" cy="67056"/>
            </a:xfrm>
            <a:prstGeom prst="rect">
              <a:avLst/>
            </a:prstGeom>
            <a:blipFill>
              <a:blip r:embed="rId28" cstate="print"/>
              <a:stretch>
                <a:fillRect/>
              </a:stretch>
            </a:blipFill>
          </p:spPr>
          <p:txBody>
            <a:bodyPr wrap="square" lIns="0" tIns="0" rIns="0" bIns="0" rtlCol="0"/>
            <a:lstStyle/>
            <a:p>
              <a:endParaRPr/>
            </a:p>
          </p:txBody>
        </p:sp>
        <p:sp>
          <p:nvSpPr>
            <p:cNvPr id="36" name="object 36"/>
            <p:cNvSpPr/>
            <p:nvPr/>
          </p:nvSpPr>
          <p:spPr>
            <a:xfrm>
              <a:off x="5655563" y="5667755"/>
              <a:ext cx="47625" cy="48895"/>
            </a:xfrm>
            <a:custGeom>
              <a:avLst/>
              <a:gdLst/>
              <a:ahLst/>
              <a:cxnLst/>
              <a:rect l="l" t="t" r="r" b="b"/>
              <a:pathLst>
                <a:path w="47625" h="48895">
                  <a:moveTo>
                    <a:pt x="23622" y="0"/>
                  </a:moveTo>
                  <a:lnTo>
                    <a:pt x="0" y="24511"/>
                  </a:lnTo>
                  <a:lnTo>
                    <a:pt x="253" y="29616"/>
                  </a:lnTo>
                  <a:lnTo>
                    <a:pt x="3683" y="38049"/>
                  </a:lnTo>
                  <a:lnTo>
                    <a:pt x="10033" y="44678"/>
                  </a:lnTo>
                  <a:lnTo>
                    <a:pt x="18669" y="48260"/>
                  </a:lnTo>
                  <a:lnTo>
                    <a:pt x="23622" y="48768"/>
                  </a:lnTo>
                  <a:lnTo>
                    <a:pt x="28321" y="48260"/>
                  </a:lnTo>
                  <a:lnTo>
                    <a:pt x="36702" y="44678"/>
                  </a:lnTo>
                  <a:lnTo>
                    <a:pt x="43052" y="38049"/>
                  </a:lnTo>
                  <a:lnTo>
                    <a:pt x="46736" y="29616"/>
                  </a:lnTo>
                  <a:lnTo>
                    <a:pt x="47244" y="24511"/>
                  </a:lnTo>
                  <a:lnTo>
                    <a:pt x="46736" y="19659"/>
                  </a:lnTo>
                  <a:lnTo>
                    <a:pt x="43052" y="10718"/>
                  </a:lnTo>
                  <a:lnTo>
                    <a:pt x="36702" y="4089"/>
                  </a:lnTo>
                  <a:lnTo>
                    <a:pt x="28321" y="508"/>
                  </a:lnTo>
                  <a:lnTo>
                    <a:pt x="23622" y="0"/>
                  </a:lnTo>
                  <a:close/>
                </a:path>
              </a:pathLst>
            </a:custGeom>
            <a:solidFill>
              <a:srgbClr val="BEBEBE"/>
            </a:solidFill>
          </p:spPr>
          <p:txBody>
            <a:bodyPr wrap="square" lIns="0" tIns="0" rIns="0" bIns="0" rtlCol="0"/>
            <a:lstStyle/>
            <a:p>
              <a:endParaRPr/>
            </a:p>
          </p:txBody>
        </p:sp>
        <p:sp>
          <p:nvSpPr>
            <p:cNvPr id="37" name="object 37"/>
            <p:cNvSpPr/>
            <p:nvPr/>
          </p:nvSpPr>
          <p:spPr>
            <a:xfrm>
              <a:off x="6065519" y="5551932"/>
              <a:ext cx="67055" cy="67056"/>
            </a:xfrm>
            <a:prstGeom prst="rect">
              <a:avLst/>
            </a:prstGeom>
            <a:blipFill>
              <a:blip r:embed="rId29" cstate="print"/>
              <a:stretch>
                <a:fillRect/>
              </a:stretch>
            </a:blipFill>
          </p:spPr>
          <p:txBody>
            <a:bodyPr wrap="square" lIns="0" tIns="0" rIns="0" bIns="0" rtlCol="0"/>
            <a:lstStyle/>
            <a:p>
              <a:endParaRPr/>
            </a:p>
          </p:txBody>
        </p:sp>
        <p:sp>
          <p:nvSpPr>
            <p:cNvPr id="38" name="object 38"/>
            <p:cNvSpPr/>
            <p:nvPr/>
          </p:nvSpPr>
          <p:spPr>
            <a:xfrm>
              <a:off x="5007863" y="5291327"/>
              <a:ext cx="67056" cy="68580"/>
            </a:xfrm>
            <a:prstGeom prst="rect">
              <a:avLst/>
            </a:prstGeom>
            <a:blipFill>
              <a:blip r:embed="rId30" cstate="print"/>
              <a:stretch>
                <a:fillRect/>
              </a:stretch>
            </a:blipFill>
          </p:spPr>
          <p:txBody>
            <a:bodyPr wrap="square" lIns="0" tIns="0" rIns="0" bIns="0" rtlCol="0"/>
            <a:lstStyle/>
            <a:p>
              <a:endParaRPr/>
            </a:p>
          </p:txBody>
        </p:sp>
        <p:sp>
          <p:nvSpPr>
            <p:cNvPr id="39" name="object 39"/>
            <p:cNvSpPr/>
            <p:nvPr/>
          </p:nvSpPr>
          <p:spPr>
            <a:xfrm>
              <a:off x="6481571" y="5655564"/>
              <a:ext cx="67055" cy="68580"/>
            </a:xfrm>
            <a:prstGeom prst="rect">
              <a:avLst/>
            </a:prstGeom>
            <a:blipFill>
              <a:blip r:embed="rId31" cstate="print"/>
              <a:stretch>
                <a:fillRect/>
              </a:stretch>
            </a:blipFill>
          </p:spPr>
          <p:txBody>
            <a:bodyPr wrap="square" lIns="0" tIns="0" rIns="0" bIns="0" rtlCol="0"/>
            <a:lstStyle/>
            <a:p>
              <a:endParaRPr/>
            </a:p>
          </p:txBody>
        </p:sp>
        <p:sp>
          <p:nvSpPr>
            <p:cNvPr id="40" name="object 40"/>
            <p:cNvSpPr/>
            <p:nvPr/>
          </p:nvSpPr>
          <p:spPr>
            <a:xfrm>
              <a:off x="7530083" y="4561332"/>
              <a:ext cx="67056" cy="67056"/>
            </a:xfrm>
            <a:prstGeom prst="rect">
              <a:avLst/>
            </a:prstGeom>
            <a:blipFill>
              <a:blip r:embed="rId11" cstate="print"/>
              <a:stretch>
                <a:fillRect/>
              </a:stretch>
            </a:blipFill>
          </p:spPr>
          <p:txBody>
            <a:bodyPr wrap="square" lIns="0" tIns="0" rIns="0" bIns="0" rtlCol="0"/>
            <a:lstStyle/>
            <a:p>
              <a:endParaRPr/>
            </a:p>
          </p:txBody>
        </p:sp>
        <p:sp>
          <p:nvSpPr>
            <p:cNvPr id="41" name="object 41"/>
            <p:cNvSpPr/>
            <p:nvPr/>
          </p:nvSpPr>
          <p:spPr>
            <a:xfrm>
              <a:off x="4593335" y="3822191"/>
              <a:ext cx="67055" cy="67056"/>
            </a:xfrm>
            <a:prstGeom prst="rect">
              <a:avLst/>
            </a:prstGeom>
            <a:blipFill>
              <a:blip r:embed="rId32" cstate="print"/>
              <a:stretch>
                <a:fillRect/>
              </a:stretch>
            </a:blipFill>
          </p:spPr>
          <p:txBody>
            <a:bodyPr wrap="square" lIns="0" tIns="0" rIns="0" bIns="0" rtlCol="0"/>
            <a:lstStyle/>
            <a:p>
              <a:endParaRPr/>
            </a:p>
          </p:txBody>
        </p:sp>
        <p:sp>
          <p:nvSpPr>
            <p:cNvPr id="42" name="object 42"/>
            <p:cNvSpPr/>
            <p:nvPr/>
          </p:nvSpPr>
          <p:spPr>
            <a:xfrm>
              <a:off x="7114031" y="3101340"/>
              <a:ext cx="67056" cy="67056"/>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5643371" y="2714244"/>
              <a:ext cx="67055" cy="67055"/>
            </a:xfrm>
            <a:prstGeom prst="rect">
              <a:avLst/>
            </a:prstGeom>
            <a:blipFill>
              <a:blip r:embed="rId33" cstate="print"/>
              <a:stretch>
                <a:fillRect/>
              </a:stretch>
            </a:blipFill>
          </p:spPr>
          <p:txBody>
            <a:bodyPr wrap="square" lIns="0" tIns="0" rIns="0" bIns="0" rtlCol="0"/>
            <a:lstStyle/>
            <a:p>
              <a:endParaRPr/>
            </a:p>
          </p:txBody>
        </p:sp>
        <p:sp>
          <p:nvSpPr>
            <p:cNvPr id="44" name="object 44"/>
            <p:cNvSpPr/>
            <p:nvPr/>
          </p:nvSpPr>
          <p:spPr>
            <a:xfrm>
              <a:off x="6248399" y="4349495"/>
              <a:ext cx="67310" cy="68580"/>
            </a:xfrm>
            <a:custGeom>
              <a:avLst/>
              <a:gdLst/>
              <a:ahLst/>
              <a:cxnLst/>
              <a:rect l="l" t="t" r="r" b="b"/>
              <a:pathLst>
                <a:path w="67310" h="68579">
                  <a:moveTo>
                    <a:pt x="33527" y="0"/>
                  </a:moveTo>
                  <a:lnTo>
                    <a:pt x="508" y="27431"/>
                  </a:lnTo>
                  <a:lnTo>
                    <a:pt x="0" y="34289"/>
                  </a:lnTo>
                  <a:lnTo>
                    <a:pt x="508" y="41655"/>
                  </a:lnTo>
                  <a:lnTo>
                    <a:pt x="5714" y="53720"/>
                  </a:lnTo>
                  <a:lnTo>
                    <a:pt x="14604" y="62991"/>
                  </a:lnTo>
                  <a:lnTo>
                    <a:pt x="26924" y="68325"/>
                  </a:lnTo>
                  <a:lnTo>
                    <a:pt x="33527" y="68579"/>
                  </a:lnTo>
                  <a:lnTo>
                    <a:pt x="40386" y="68325"/>
                  </a:lnTo>
                  <a:lnTo>
                    <a:pt x="52324" y="62991"/>
                  </a:lnTo>
                  <a:lnTo>
                    <a:pt x="61595" y="53720"/>
                  </a:lnTo>
                  <a:lnTo>
                    <a:pt x="66801" y="41655"/>
                  </a:lnTo>
                  <a:lnTo>
                    <a:pt x="67055" y="34289"/>
                  </a:lnTo>
                  <a:lnTo>
                    <a:pt x="66801" y="27431"/>
                  </a:lnTo>
                  <a:lnTo>
                    <a:pt x="61595" y="15112"/>
                  </a:lnTo>
                  <a:lnTo>
                    <a:pt x="52324" y="6095"/>
                  </a:lnTo>
                  <a:lnTo>
                    <a:pt x="40386" y="761"/>
                  </a:lnTo>
                  <a:lnTo>
                    <a:pt x="33527" y="0"/>
                  </a:lnTo>
                  <a:close/>
                </a:path>
              </a:pathLst>
            </a:custGeom>
            <a:solidFill>
              <a:srgbClr val="BEBEBE"/>
            </a:solidFill>
          </p:spPr>
          <p:txBody>
            <a:bodyPr wrap="square" lIns="0" tIns="0" rIns="0" bIns="0" rtlCol="0"/>
            <a:lstStyle/>
            <a:p>
              <a:endParaRPr/>
            </a:p>
          </p:txBody>
        </p:sp>
        <p:sp>
          <p:nvSpPr>
            <p:cNvPr id="45" name="object 45"/>
            <p:cNvSpPr/>
            <p:nvPr/>
          </p:nvSpPr>
          <p:spPr>
            <a:xfrm>
              <a:off x="5597651" y="3794760"/>
              <a:ext cx="996696" cy="995171"/>
            </a:xfrm>
            <a:prstGeom prst="rect">
              <a:avLst/>
            </a:prstGeom>
            <a:blipFill>
              <a:blip r:embed="rId34" cstate="print"/>
              <a:stretch>
                <a:fillRect/>
              </a:stretch>
            </a:blipFill>
          </p:spPr>
          <p:txBody>
            <a:bodyPr wrap="square" lIns="0" tIns="0" rIns="0" bIns="0" rtlCol="0"/>
            <a:lstStyle/>
            <a:p>
              <a:endParaRPr/>
            </a:p>
          </p:txBody>
        </p:sp>
        <p:sp>
          <p:nvSpPr>
            <p:cNvPr id="46" name="object 46"/>
            <p:cNvSpPr/>
            <p:nvPr/>
          </p:nvSpPr>
          <p:spPr>
            <a:xfrm>
              <a:off x="5812535" y="2514600"/>
              <a:ext cx="569976" cy="569976"/>
            </a:xfrm>
            <a:prstGeom prst="rect">
              <a:avLst/>
            </a:prstGeom>
            <a:blipFill>
              <a:blip r:embed="rId35" cstate="print"/>
              <a:stretch>
                <a:fillRect/>
              </a:stretch>
            </a:blipFill>
          </p:spPr>
          <p:txBody>
            <a:bodyPr wrap="square" lIns="0" tIns="0" rIns="0" bIns="0" rtlCol="0"/>
            <a:lstStyle/>
            <a:p>
              <a:endParaRPr/>
            </a:p>
          </p:txBody>
        </p:sp>
        <p:sp>
          <p:nvSpPr>
            <p:cNvPr id="47" name="object 47"/>
            <p:cNvSpPr/>
            <p:nvPr/>
          </p:nvSpPr>
          <p:spPr>
            <a:xfrm>
              <a:off x="6976871" y="3076955"/>
              <a:ext cx="571500" cy="569976"/>
            </a:xfrm>
            <a:prstGeom prst="rect">
              <a:avLst/>
            </a:prstGeom>
            <a:blipFill>
              <a:blip r:embed="rId36" cstate="print"/>
              <a:stretch>
                <a:fillRect/>
              </a:stretch>
            </a:blipFill>
          </p:spPr>
          <p:txBody>
            <a:bodyPr wrap="square" lIns="0" tIns="0" rIns="0" bIns="0" rtlCol="0"/>
            <a:lstStyle/>
            <a:p>
              <a:endParaRPr/>
            </a:p>
          </p:txBody>
        </p:sp>
        <p:sp>
          <p:nvSpPr>
            <p:cNvPr id="48" name="object 48"/>
            <p:cNvSpPr/>
            <p:nvPr/>
          </p:nvSpPr>
          <p:spPr>
            <a:xfrm>
              <a:off x="7264907" y="4338827"/>
              <a:ext cx="571500" cy="571500"/>
            </a:xfrm>
            <a:prstGeom prst="rect">
              <a:avLst/>
            </a:prstGeom>
            <a:blipFill>
              <a:blip r:embed="rId37" cstate="print"/>
              <a:stretch>
                <a:fillRect/>
              </a:stretch>
            </a:blipFill>
          </p:spPr>
          <p:txBody>
            <a:bodyPr wrap="square" lIns="0" tIns="0" rIns="0" bIns="0" rtlCol="0"/>
            <a:lstStyle/>
            <a:p>
              <a:endParaRPr/>
            </a:p>
          </p:txBody>
        </p:sp>
        <p:sp>
          <p:nvSpPr>
            <p:cNvPr id="49" name="object 49"/>
            <p:cNvSpPr/>
            <p:nvPr/>
          </p:nvSpPr>
          <p:spPr>
            <a:xfrm>
              <a:off x="6458711" y="5352288"/>
              <a:ext cx="569976" cy="569976"/>
            </a:xfrm>
            <a:prstGeom prst="rect">
              <a:avLst/>
            </a:prstGeom>
            <a:blipFill>
              <a:blip r:embed="rId35" cstate="print"/>
              <a:stretch>
                <a:fillRect/>
              </a:stretch>
            </a:blipFill>
          </p:spPr>
          <p:txBody>
            <a:bodyPr wrap="square" lIns="0" tIns="0" rIns="0" bIns="0" rtlCol="0"/>
            <a:lstStyle/>
            <a:p>
              <a:endParaRPr/>
            </a:p>
          </p:txBody>
        </p:sp>
        <p:sp>
          <p:nvSpPr>
            <p:cNvPr id="50" name="object 50"/>
            <p:cNvSpPr/>
            <p:nvPr/>
          </p:nvSpPr>
          <p:spPr>
            <a:xfrm>
              <a:off x="5163311" y="5352288"/>
              <a:ext cx="569976" cy="569976"/>
            </a:xfrm>
            <a:prstGeom prst="rect">
              <a:avLst/>
            </a:prstGeom>
            <a:blipFill>
              <a:blip r:embed="rId35" cstate="print"/>
              <a:stretch>
                <a:fillRect/>
              </a:stretch>
            </a:blipFill>
          </p:spPr>
          <p:txBody>
            <a:bodyPr wrap="square" lIns="0" tIns="0" rIns="0" bIns="0" rtlCol="0"/>
            <a:lstStyle/>
            <a:p>
              <a:endParaRPr/>
            </a:p>
          </p:txBody>
        </p:sp>
        <p:sp>
          <p:nvSpPr>
            <p:cNvPr id="51" name="object 51"/>
            <p:cNvSpPr/>
            <p:nvPr/>
          </p:nvSpPr>
          <p:spPr>
            <a:xfrm>
              <a:off x="4355591" y="4338827"/>
              <a:ext cx="569976" cy="571500"/>
            </a:xfrm>
            <a:prstGeom prst="rect">
              <a:avLst/>
            </a:prstGeom>
            <a:blipFill>
              <a:blip r:embed="rId38" cstate="print"/>
              <a:stretch>
                <a:fillRect/>
              </a:stretch>
            </a:blipFill>
          </p:spPr>
          <p:txBody>
            <a:bodyPr wrap="square" lIns="0" tIns="0" rIns="0" bIns="0" rtlCol="0"/>
            <a:lstStyle/>
            <a:p>
              <a:endParaRPr/>
            </a:p>
          </p:txBody>
        </p:sp>
        <p:sp>
          <p:nvSpPr>
            <p:cNvPr id="52" name="object 52"/>
            <p:cNvSpPr/>
            <p:nvPr/>
          </p:nvSpPr>
          <p:spPr>
            <a:xfrm>
              <a:off x="4643627" y="3076955"/>
              <a:ext cx="571500" cy="569976"/>
            </a:xfrm>
            <a:prstGeom prst="rect">
              <a:avLst/>
            </a:prstGeom>
            <a:blipFill>
              <a:blip r:embed="rId39" cstate="print"/>
              <a:stretch>
                <a:fillRect/>
              </a:stretch>
            </a:blipFill>
          </p:spPr>
          <p:txBody>
            <a:bodyPr wrap="square" lIns="0" tIns="0" rIns="0" bIns="0" rtlCol="0"/>
            <a:lstStyle/>
            <a:p>
              <a:endParaRPr/>
            </a:p>
          </p:txBody>
        </p:sp>
      </p:grpSp>
      <p:sp>
        <p:nvSpPr>
          <p:cNvPr id="53" name="object 53"/>
          <p:cNvSpPr txBox="1"/>
          <p:nvPr/>
        </p:nvSpPr>
        <p:spPr>
          <a:xfrm>
            <a:off x="6021451" y="2621356"/>
            <a:ext cx="153670" cy="331470"/>
          </a:xfrm>
          <a:prstGeom prst="rect">
            <a:avLst/>
          </a:prstGeom>
        </p:spPr>
        <p:txBody>
          <a:bodyPr vert="horz" wrap="square" lIns="0" tIns="13335" rIns="0" bIns="0" rtlCol="0">
            <a:spAutoFit/>
          </a:bodyPr>
          <a:lstStyle/>
          <a:p>
            <a:pPr marL="12700">
              <a:lnSpc>
                <a:spcPct val="100000"/>
              </a:lnSpc>
              <a:spcBef>
                <a:spcPts val="105"/>
              </a:spcBef>
            </a:pPr>
            <a:r>
              <a:rPr sz="2000" b="1" spc="-165" dirty="0">
                <a:solidFill>
                  <a:srgbClr val="FFFFFF"/>
                </a:solidFill>
                <a:latin typeface="Trebuchet MS"/>
                <a:cs typeface="Trebuchet MS"/>
              </a:rPr>
              <a:t>1</a:t>
            </a:r>
            <a:endParaRPr sz="2000">
              <a:latin typeface="Trebuchet MS"/>
              <a:cs typeface="Trebuchet MS"/>
            </a:endParaRPr>
          </a:p>
        </p:txBody>
      </p:sp>
      <p:sp>
        <p:nvSpPr>
          <p:cNvPr id="54" name="object 54"/>
          <p:cNvSpPr txBox="1"/>
          <p:nvPr/>
        </p:nvSpPr>
        <p:spPr>
          <a:xfrm>
            <a:off x="7165593" y="3181857"/>
            <a:ext cx="194945" cy="330835"/>
          </a:xfrm>
          <a:prstGeom prst="rect">
            <a:avLst/>
          </a:prstGeom>
        </p:spPr>
        <p:txBody>
          <a:bodyPr vert="horz" wrap="square" lIns="0" tIns="13335" rIns="0" bIns="0" rtlCol="0">
            <a:spAutoFit/>
          </a:bodyPr>
          <a:lstStyle/>
          <a:p>
            <a:pPr marL="12700">
              <a:lnSpc>
                <a:spcPct val="100000"/>
              </a:lnSpc>
              <a:spcBef>
                <a:spcPts val="105"/>
              </a:spcBef>
            </a:pPr>
            <a:r>
              <a:rPr sz="2000" b="1" spc="160" dirty="0">
                <a:solidFill>
                  <a:srgbClr val="FFFFFF"/>
                </a:solidFill>
                <a:latin typeface="Trebuchet MS"/>
                <a:cs typeface="Trebuchet MS"/>
              </a:rPr>
              <a:t>2</a:t>
            </a:r>
            <a:endParaRPr sz="2000">
              <a:latin typeface="Trebuchet MS"/>
              <a:cs typeface="Trebuchet MS"/>
            </a:endParaRPr>
          </a:p>
        </p:txBody>
      </p:sp>
      <p:sp>
        <p:nvSpPr>
          <p:cNvPr id="55" name="object 55"/>
          <p:cNvSpPr txBox="1"/>
          <p:nvPr/>
        </p:nvSpPr>
        <p:spPr>
          <a:xfrm>
            <a:off x="7449439" y="4448378"/>
            <a:ext cx="198120" cy="331470"/>
          </a:xfrm>
          <a:prstGeom prst="rect">
            <a:avLst/>
          </a:prstGeom>
        </p:spPr>
        <p:txBody>
          <a:bodyPr vert="horz" wrap="square" lIns="0" tIns="13335" rIns="0" bIns="0" rtlCol="0">
            <a:spAutoFit/>
          </a:bodyPr>
          <a:lstStyle/>
          <a:p>
            <a:pPr marL="12700">
              <a:lnSpc>
                <a:spcPct val="100000"/>
              </a:lnSpc>
              <a:spcBef>
                <a:spcPts val="105"/>
              </a:spcBef>
            </a:pPr>
            <a:r>
              <a:rPr sz="2000" b="1" spc="180" dirty="0">
                <a:solidFill>
                  <a:srgbClr val="FFFFFF"/>
                </a:solidFill>
                <a:latin typeface="Trebuchet MS"/>
                <a:cs typeface="Trebuchet MS"/>
              </a:rPr>
              <a:t>3</a:t>
            </a:r>
            <a:endParaRPr sz="2000">
              <a:latin typeface="Trebuchet MS"/>
              <a:cs typeface="Trebuchet MS"/>
            </a:endParaRPr>
          </a:p>
        </p:txBody>
      </p:sp>
      <p:sp>
        <p:nvSpPr>
          <p:cNvPr id="56" name="object 56"/>
          <p:cNvSpPr txBox="1"/>
          <p:nvPr/>
        </p:nvSpPr>
        <p:spPr>
          <a:xfrm>
            <a:off x="6641718" y="5459679"/>
            <a:ext cx="204470" cy="330835"/>
          </a:xfrm>
          <a:prstGeom prst="rect">
            <a:avLst/>
          </a:prstGeom>
        </p:spPr>
        <p:txBody>
          <a:bodyPr vert="horz" wrap="square" lIns="0" tIns="12700" rIns="0" bIns="0" rtlCol="0">
            <a:spAutoFit/>
          </a:bodyPr>
          <a:lstStyle/>
          <a:p>
            <a:pPr marL="12700">
              <a:lnSpc>
                <a:spcPct val="100000"/>
              </a:lnSpc>
              <a:spcBef>
                <a:spcPts val="100"/>
              </a:spcBef>
            </a:pPr>
            <a:r>
              <a:rPr sz="2000" b="1" spc="235" dirty="0">
                <a:solidFill>
                  <a:srgbClr val="FFFFFF"/>
                </a:solidFill>
                <a:latin typeface="Trebuchet MS"/>
                <a:cs typeface="Trebuchet MS"/>
              </a:rPr>
              <a:t>4</a:t>
            </a:r>
            <a:endParaRPr sz="2000">
              <a:latin typeface="Trebuchet MS"/>
              <a:cs typeface="Trebuchet MS"/>
            </a:endParaRPr>
          </a:p>
        </p:txBody>
      </p:sp>
      <p:sp>
        <p:nvSpPr>
          <p:cNvPr id="57" name="object 57"/>
          <p:cNvSpPr txBox="1"/>
          <p:nvPr/>
        </p:nvSpPr>
        <p:spPr>
          <a:xfrm>
            <a:off x="5352415" y="5459679"/>
            <a:ext cx="192405" cy="330835"/>
          </a:xfrm>
          <a:prstGeom prst="rect">
            <a:avLst/>
          </a:prstGeom>
        </p:spPr>
        <p:txBody>
          <a:bodyPr vert="horz" wrap="square" lIns="0" tIns="12700" rIns="0" bIns="0" rtlCol="0">
            <a:spAutoFit/>
          </a:bodyPr>
          <a:lstStyle/>
          <a:p>
            <a:pPr marL="12700">
              <a:lnSpc>
                <a:spcPct val="100000"/>
              </a:lnSpc>
              <a:spcBef>
                <a:spcPts val="100"/>
              </a:spcBef>
            </a:pPr>
            <a:r>
              <a:rPr sz="2000" b="1" spc="135" dirty="0">
                <a:solidFill>
                  <a:srgbClr val="FFFFFF"/>
                </a:solidFill>
                <a:latin typeface="Trebuchet MS"/>
                <a:cs typeface="Trebuchet MS"/>
              </a:rPr>
              <a:t>5</a:t>
            </a:r>
            <a:endParaRPr sz="2000">
              <a:latin typeface="Trebuchet MS"/>
              <a:cs typeface="Trebuchet MS"/>
            </a:endParaRPr>
          </a:p>
        </p:txBody>
      </p:sp>
      <p:sp>
        <p:nvSpPr>
          <p:cNvPr id="58" name="object 58"/>
          <p:cNvSpPr txBox="1"/>
          <p:nvPr/>
        </p:nvSpPr>
        <p:spPr>
          <a:xfrm>
            <a:off x="4546472" y="4448378"/>
            <a:ext cx="194310" cy="331470"/>
          </a:xfrm>
          <a:prstGeom prst="rect">
            <a:avLst/>
          </a:prstGeom>
        </p:spPr>
        <p:txBody>
          <a:bodyPr vert="horz" wrap="square" lIns="0" tIns="13335" rIns="0" bIns="0" rtlCol="0">
            <a:spAutoFit/>
          </a:bodyPr>
          <a:lstStyle/>
          <a:p>
            <a:pPr marL="12700">
              <a:lnSpc>
                <a:spcPct val="100000"/>
              </a:lnSpc>
              <a:spcBef>
                <a:spcPts val="105"/>
              </a:spcBef>
            </a:pPr>
            <a:r>
              <a:rPr sz="2000" b="1" spc="150" dirty="0">
                <a:solidFill>
                  <a:srgbClr val="FFFFFF"/>
                </a:solidFill>
                <a:latin typeface="Trebuchet MS"/>
                <a:cs typeface="Trebuchet MS"/>
              </a:rPr>
              <a:t>6</a:t>
            </a:r>
            <a:endParaRPr sz="2000">
              <a:latin typeface="Trebuchet MS"/>
              <a:cs typeface="Trebuchet MS"/>
            </a:endParaRPr>
          </a:p>
        </p:txBody>
      </p:sp>
      <p:sp>
        <p:nvSpPr>
          <p:cNvPr id="59" name="object 59"/>
          <p:cNvSpPr txBox="1"/>
          <p:nvPr/>
        </p:nvSpPr>
        <p:spPr>
          <a:xfrm>
            <a:off x="4842128" y="3181857"/>
            <a:ext cx="175895" cy="33083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FFFFFF"/>
                </a:solidFill>
                <a:latin typeface="Trebuchet MS"/>
                <a:cs typeface="Trebuchet MS"/>
              </a:rPr>
              <a:t>7</a:t>
            </a:r>
            <a:endParaRPr sz="2000">
              <a:latin typeface="Trebuchet MS"/>
              <a:cs typeface="Trebuchet MS"/>
            </a:endParaRPr>
          </a:p>
        </p:txBody>
      </p:sp>
      <p:sp>
        <p:nvSpPr>
          <p:cNvPr id="60" name="object 60"/>
          <p:cNvSpPr/>
          <p:nvPr/>
        </p:nvSpPr>
        <p:spPr>
          <a:xfrm>
            <a:off x="5919216" y="4035551"/>
            <a:ext cx="357505" cy="515620"/>
          </a:xfrm>
          <a:custGeom>
            <a:avLst/>
            <a:gdLst/>
            <a:ahLst/>
            <a:cxnLst/>
            <a:rect l="l" t="t" r="r" b="b"/>
            <a:pathLst>
              <a:path w="357504" h="515620">
                <a:moveTo>
                  <a:pt x="165735" y="369062"/>
                </a:moveTo>
                <a:lnTo>
                  <a:pt x="159461" y="367766"/>
                </a:lnTo>
                <a:lnTo>
                  <a:pt x="153314" y="365696"/>
                </a:lnTo>
                <a:lnTo>
                  <a:pt x="147408" y="363067"/>
                </a:lnTo>
                <a:lnTo>
                  <a:pt x="141859" y="360045"/>
                </a:lnTo>
                <a:lnTo>
                  <a:pt x="133477" y="361315"/>
                </a:lnTo>
                <a:lnTo>
                  <a:pt x="120904" y="361315"/>
                </a:lnTo>
                <a:lnTo>
                  <a:pt x="113030" y="359537"/>
                </a:lnTo>
                <a:lnTo>
                  <a:pt x="80518" y="339369"/>
                </a:lnTo>
                <a:lnTo>
                  <a:pt x="74168" y="331343"/>
                </a:lnTo>
                <a:lnTo>
                  <a:pt x="73533" y="331343"/>
                </a:lnTo>
                <a:lnTo>
                  <a:pt x="72390" y="330708"/>
                </a:lnTo>
                <a:lnTo>
                  <a:pt x="71755" y="330708"/>
                </a:lnTo>
                <a:lnTo>
                  <a:pt x="0" y="472186"/>
                </a:lnTo>
                <a:lnTo>
                  <a:pt x="60452" y="458343"/>
                </a:lnTo>
                <a:lnTo>
                  <a:pt x="90932" y="515366"/>
                </a:lnTo>
                <a:lnTo>
                  <a:pt x="165735" y="369062"/>
                </a:lnTo>
                <a:close/>
              </a:path>
              <a:path w="357504" h="515620">
                <a:moveTo>
                  <a:pt x="351663" y="174371"/>
                </a:moveTo>
                <a:lnTo>
                  <a:pt x="350685" y="164744"/>
                </a:lnTo>
                <a:lnTo>
                  <a:pt x="347865" y="155803"/>
                </a:lnTo>
                <a:lnTo>
                  <a:pt x="343357" y="147764"/>
                </a:lnTo>
                <a:lnTo>
                  <a:pt x="337312" y="140843"/>
                </a:lnTo>
                <a:lnTo>
                  <a:pt x="340106" y="131991"/>
                </a:lnTo>
                <a:lnTo>
                  <a:pt x="341160" y="122745"/>
                </a:lnTo>
                <a:lnTo>
                  <a:pt x="340283" y="113423"/>
                </a:lnTo>
                <a:lnTo>
                  <a:pt x="337312" y="104267"/>
                </a:lnTo>
                <a:lnTo>
                  <a:pt x="333044" y="96659"/>
                </a:lnTo>
                <a:lnTo>
                  <a:pt x="327621" y="90119"/>
                </a:lnTo>
                <a:lnTo>
                  <a:pt x="321195" y="84810"/>
                </a:lnTo>
                <a:lnTo>
                  <a:pt x="313944" y="80899"/>
                </a:lnTo>
                <a:lnTo>
                  <a:pt x="312851" y="72847"/>
                </a:lnTo>
                <a:lnTo>
                  <a:pt x="284861" y="40474"/>
                </a:lnTo>
                <a:lnTo>
                  <a:pt x="278638" y="38862"/>
                </a:lnTo>
                <a:lnTo>
                  <a:pt x="278638" y="174371"/>
                </a:lnTo>
                <a:lnTo>
                  <a:pt x="270446" y="214845"/>
                </a:lnTo>
                <a:lnTo>
                  <a:pt x="248158" y="247764"/>
                </a:lnTo>
                <a:lnTo>
                  <a:pt x="215201" y="269913"/>
                </a:lnTo>
                <a:lnTo>
                  <a:pt x="175006" y="278003"/>
                </a:lnTo>
                <a:lnTo>
                  <a:pt x="134810" y="269913"/>
                </a:lnTo>
                <a:lnTo>
                  <a:pt x="101841" y="247764"/>
                </a:lnTo>
                <a:lnTo>
                  <a:pt x="79552" y="214845"/>
                </a:lnTo>
                <a:lnTo>
                  <a:pt x="71374" y="174371"/>
                </a:lnTo>
                <a:lnTo>
                  <a:pt x="79552" y="133908"/>
                </a:lnTo>
                <a:lnTo>
                  <a:pt x="101841" y="100990"/>
                </a:lnTo>
                <a:lnTo>
                  <a:pt x="134810" y="78841"/>
                </a:lnTo>
                <a:lnTo>
                  <a:pt x="175006" y="70739"/>
                </a:lnTo>
                <a:lnTo>
                  <a:pt x="215201" y="78841"/>
                </a:lnTo>
                <a:lnTo>
                  <a:pt x="248145" y="100990"/>
                </a:lnTo>
                <a:lnTo>
                  <a:pt x="270433" y="133908"/>
                </a:lnTo>
                <a:lnTo>
                  <a:pt x="278638" y="174371"/>
                </a:lnTo>
                <a:lnTo>
                  <a:pt x="278638" y="38862"/>
                </a:lnTo>
                <a:lnTo>
                  <a:pt x="275971" y="38163"/>
                </a:lnTo>
                <a:lnTo>
                  <a:pt x="266700" y="37719"/>
                </a:lnTo>
                <a:lnTo>
                  <a:pt x="262661" y="29603"/>
                </a:lnTo>
                <a:lnTo>
                  <a:pt x="224167" y="8801"/>
                </a:lnTo>
                <a:lnTo>
                  <a:pt x="215823" y="9588"/>
                </a:lnTo>
                <a:lnTo>
                  <a:pt x="207899" y="11938"/>
                </a:lnTo>
                <a:lnTo>
                  <a:pt x="201269" y="7073"/>
                </a:lnTo>
                <a:lnTo>
                  <a:pt x="193979" y="3302"/>
                </a:lnTo>
                <a:lnTo>
                  <a:pt x="186029" y="876"/>
                </a:lnTo>
                <a:lnTo>
                  <a:pt x="177419" y="0"/>
                </a:lnTo>
                <a:lnTo>
                  <a:pt x="167779" y="977"/>
                </a:lnTo>
                <a:lnTo>
                  <a:pt x="158838" y="3797"/>
                </a:lnTo>
                <a:lnTo>
                  <a:pt x="150799" y="8305"/>
                </a:lnTo>
                <a:lnTo>
                  <a:pt x="143891" y="14351"/>
                </a:lnTo>
                <a:lnTo>
                  <a:pt x="135026" y="11569"/>
                </a:lnTo>
                <a:lnTo>
                  <a:pt x="125793" y="10541"/>
                </a:lnTo>
                <a:lnTo>
                  <a:pt x="116459" y="11430"/>
                </a:lnTo>
                <a:lnTo>
                  <a:pt x="107315" y="14351"/>
                </a:lnTo>
                <a:lnTo>
                  <a:pt x="99695" y="18618"/>
                </a:lnTo>
                <a:lnTo>
                  <a:pt x="93154" y="24041"/>
                </a:lnTo>
                <a:lnTo>
                  <a:pt x="87845" y="30467"/>
                </a:lnTo>
                <a:lnTo>
                  <a:pt x="83947" y="37719"/>
                </a:lnTo>
                <a:lnTo>
                  <a:pt x="75882" y="38874"/>
                </a:lnTo>
                <a:lnTo>
                  <a:pt x="43510" y="66865"/>
                </a:lnTo>
                <a:lnTo>
                  <a:pt x="40767" y="85090"/>
                </a:lnTo>
                <a:lnTo>
                  <a:pt x="32639" y="89128"/>
                </a:lnTo>
                <a:lnTo>
                  <a:pt x="11836" y="127558"/>
                </a:lnTo>
                <a:lnTo>
                  <a:pt x="12623" y="135864"/>
                </a:lnTo>
                <a:lnTo>
                  <a:pt x="14986" y="143764"/>
                </a:lnTo>
                <a:lnTo>
                  <a:pt x="10109" y="150393"/>
                </a:lnTo>
                <a:lnTo>
                  <a:pt x="6350" y="157695"/>
                </a:lnTo>
                <a:lnTo>
                  <a:pt x="3911" y="165684"/>
                </a:lnTo>
                <a:lnTo>
                  <a:pt x="3048" y="174371"/>
                </a:lnTo>
                <a:lnTo>
                  <a:pt x="4013" y="183959"/>
                </a:lnTo>
                <a:lnTo>
                  <a:pt x="6832" y="192900"/>
                </a:lnTo>
                <a:lnTo>
                  <a:pt x="11341" y="200964"/>
                </a:lnTo>
                <a:lnTo>
                  <a:pt x="17399" y="207899"/>
                </a:lnTo>
                <a:lnTo>
                  <a:pt x="14605" y="216750"/>
                </a:lnTo>
                <a:lnTo>
                  <a:pt x="13589" y="225958"/>
                </a:lnTo>
                <a:lnTo>
                  <a:pt x="14465" y="235280"/>
                </a:lnTo>
                <a:lnTo>
                  <a:pt x="17399" y="244475"/>
                </a:lnTo>
                <a:lnTo>
                  <a:pt x="21653" y="252095"/>
                </a:lnTo>
                <a:lnTo>
                  <a:pt x="27076" y="258635"/>
                </a:lnTo>
                <a:lnTo>
                  <a:pt x="33502" y="263944"/>
                </a:lnTo>
                <a:lnTo>
                  <a:pt x="40767" y="267843"/>
                </a:lnTo>
                <a:lnTo>
                  <a:pt x="41910" y="275882"/>
                </a:lnTo>
                <a:lnTo>
                  <a:pt x="69913" y="308152"/>
                </a:lnTo>
                <a:lnTo>
                  <a:pt x="88138" y="310896"/>
                </a:lnTo>
                <a:lnTo>
                  <a:pt x="92163" y="319074"/>
                </a:lnTo>
                <a:lnTo>
                  <a:pt x="130594" y="339826"/>
                </a:lnTo>
                <a:lnTo>
                  <a:pt x="138899" y="339039"/>
                </a:lnTo>
                <a:lnTo>
                  <a:pt x="146812" y="336677"/>
                </a:lnTo>
                <a:lnTo>
                  <a:pt x="153428" y="341604"/>
                </a:lnTo>
                <a:lnTo>
                  <a:pt x="160731" y="345363"/>
                </a:lnTo>
                <a:lnTo>
                  <a:pt x="168719" y="347776"/>
                </a:lnTo>
                <a:lnTo>
                  <a:pt x="177419" y="348615"/>
                </a:lnTo>
                <a:lnTo>
                  <a:pt x="186994" y="347649"/>
                </a:lnTo>
                <a:lnTo>
                  <a:pt x="195935" y="344830"/>
                </a:lnTo>
                <a:lnTo>
                  <a:pt x="204000" y="340321"/>
                </a:lnTo>
                <a:lnTo>
                  <a:pt x="208178" y="336677"/>
                </a:lnTo>
                <a:lnTo>
                  <a:pt x="210947" y="334264"/>
                </a:lnTo>
                <a:lnTo>
                  <a:pt x="219786" y="337070"/>
                </a:lnTo>
                <a:lnTo>
                  <a:pt x="228993" y="338124"/>
                </a:lnTo>
                <a:lnTo>
                  <a:pt x="238315" y="337248"/>
                </a:lnTo>
                <a:lnTo>
                  <a:pt x="270891" y="310896"/>
                </a:lnTo>
                <a:lnTo>
                  <a:pt x="278917" y="309816"/>
                </a:lnTo>
                <a:lnTo>
                  <a:pt x="311188" y="281813"/>
                </a:lnTo>
                <a:lnTo>
                  <a:pt x="312178" y="278003"/>
                </a:lnTo>
                <a:lnTo>
                  <a:pt x="313499" y="272935"/>
                </a:lnTo>
                <a:lnTo>
                  <a:pt x="313944" y="263652"/>
                </a:lnTo>
                <a:lnTo>
                  <a:pt x="322110" y="259626"/>
                </a:lnTo>
                <a:lnTo>
                  <a:pt x="329311" y="253911"/>
                </a:lnTo>
                <a:lnTo>
                  <a:pt x="335267" y="246621"/>
                </a:lnTo>
                <a:lnTo>
                  <a:pt x="339725" y="237871"/>
                </a:lnTo>
                <a:lnTo>
                  <a:pt x="342074" y="229590"/>
                </a:lnTo>
                <a:lnTo>
                  <a:pt x="342861" y="221132"/>
                </a:lnTo>
                <a:lnTo>
                  <a:pt x="342074" y="212788"/>
                </a:lnTo>
                <a:lnTo>
                  <a:pt x="339725" y="204851"/>
                </a:lnTo>
                <a:lnTo>
                  <a:pt x="344639" y="198501"/>
                </a:lnTo>
                <a:lnTo>
                  <a:pt x="348399" y="191185"/>
                </a:lnTo>
                <a:lnTo>
                  <a:pt x="350812" y="183083"/>
                </a:lnTo>
                <a:lnTo>
                  <a:pt x="351663" y="174371"/>
                </a:lnTo>
                <a:close/>
              </a:path>
              <a:path w="357504" h="515620">
                <a:moveTo>
                  <a:pt x="357251" y="470408"/>
                </a:moveTo>
                <a:lnTo>
                  <a:pt x="280416" y="333756"/>
                </a:lnTo>
                <a:lnTo>
                  <a:pt x="275107" y="339699"/>
                </a:lnTo>
                <a:lnTo>
                  <a:pt x="269113" y="344919"/>
                </a:lnTo>
                <a:lnTo>
                  <a:pt x="228473" y="358267"/>
                </a:lnTo>
                <a:lnTo>
                  <a:pt x="223647" y="358267"/>
                </a:lnTo>
                <a:lnTo>
                  <a:pt x="214630" y="357124"/>
                </a:lnTo>
                <a:lnTo>
                  <a:pt x="207581" y="361251"/>
                </a:lnTo>
                <a:lnTo>
                  <a:pt x="200177" y="364604"/>
                </a:lnTo>
                <a:lnTo>
                  <a:pt x="192443" y="367080"/>
                </a:lnTo>
                <a:lnTo>
                  <a:pt x="184404" y="368554"/>
                </a:lnTo>
                <a:lnTo>
                  <a:pt x="264160" y="511048"/>
                </a:lnTo>
                <a:lnTo>
                  <a:pt x="295529" y="460121"/>
                </a:lnTo>
                <a:lnTo>
                  <a:pt x="357251" y="470408"/>
                </a:lnTo>
                <a:close/>
              </a:path>
            </a:pathLst>
          </a:custGeom>
          <a:solidFill>
            <a:srgbClr val="FFFFFF"/>
          </a:solidFill>
        </p:spPr>
        <p:txBody>
          <a:bodyPr wrap="square" lIns="0" tIns="0" rIns="0" bIns="0" rtlCol="0"/>
          <a:lstStyle/>
          <a:p>
            <a:endParaRPr/>
          </a:p>
        </p:txBody>
      </p:sp>
      <p:sp>
        <p:nvSpPr>
          <p:cNvPr id="62" name="object 62"/>
          <p:cNvSpPr txBox="1"/>
          <p:nvPr/>
        </p:nvSpPr>
        <p:spPr>
          <a:xfrm>
            <a:off x="1648550" y="2519725"/>
            <a:ext cx="2702560" cy="945772"/>
          </a:xfrm>
          <a:prstGeom prst="rect">
            <a:avLst/>
          </a:prstGeom>
        </p:spPr>
        <p:txBody>
          <a:bodyPr vert="horz" wrap="square" lIns="0" tIns="103505" rIns="0" bIns="0" rtlCol="0" anchor="t">
            <a:spAutoFit/>
          </a:bodyPr>
          <a:lstStyle/>
          <a:p>
            <a:r>
              <a:rPr lang="en-US" sz="1200" spc="50" dirty="0">
                <a:latin typeface="Trebuchet MS"/>
                <a:ea typeface="+mn-lt"/>
                <a:cs typeface="+mn-lt"/>
              </a:rPr>
              <a:t>Bandwidth of users</a:t>
            </a:r>
            <a:endParaRPr lang="tr-TR">
              <a:latin typeface="Trebuchet MS"/>
            </a:endParaRPr>
          </a:p>
          <a:p>
            <a:r>
              <a:rPr lang="en-US" sz="1200" spc="50" dirty="0">
                <a:latin typeface="Trebuchet MS"/>
                <a:ea typeface="+mn-lt"/>
                <a:cs typeface="+mn-lt"/>
              </a:rPr>
              <a:t>can limit, the site they can go to or</a:t>
            </a:r>
            <a:endParaRPr>
              <a:latin typeface="Trebuchet MS"/>
            </a:endParaRPr>
          </a:p>
          <a:p>
            <a:pPr marL="67310">
              <a:spcBef>
                <a:spcPts val="815"/>
              </a:spcBef>
            </a:pPr>
            <a:r>
              <a:rPr lang="en-US" sz="1200" spc="50" dirty="0">
                <a:latin typeface="Trebuchet MS"/>
                <a:ea typeface="+mn-lt"/>
                <a:cs typeface="+mn-lt"/>
              </a:rPr>
              <a:t>You can also specify site categories.</a:t>
            </a:r>
            <a:endParaRPr lang="en-US" spc="50" dirty="0">
              <a:latin typeface="Trebuchet MS"/>
              <a:ea typeface="+mn-lt"/>
              <a:cs typeface="+mn-lt"/>
            </a:endParaRPr>
          </a:p>
        </p:txBody>
      </p:sp>
      <p:sp>
        <p:nvSpPr>
          <p:cNvPr id="63" name="object 63"/>
          <p:cNvSpPr txBox="1"/>
          <p:nvPr/>
        </p:nvSpPr>
        <p:spPr>
          <a:xfrm>
            <a:off x="161134" y="3563840"/>
            <a:ext cx="4019550" cy="1120178"/>
          </a:xfrm>
          <a:prstGeom prst="rect">
            <a:avLst/>
          </a:prstGeom>
        </p:spPr>
        <p:txBody>
          <a:bodyPr vert="horz" wrap="square" lIns="0" tIns="12065" rIns="0" bIns="0" rtlCol="0" anchor="t">
            <a:spAutoFit/>
          </a:bodyPr>
          <a:lstStyle/>
          <a:p>
            <a:r>
              <a:rPr lang="en-US" sz="1200" spc="25" dirty="0">
                <a:latin typeface="Trebuchet MS"/>
                <a:ea typeface="+mn-lt"/>
                <a:cs typeface="+mn-lt"/>
              </a:rPr>
              <a:t>In case of need, all devices included in the internet network</a:t>
            </a:r>
            <a:endParaRPr lang="tr-TR" sz="1200">
              <a:latin typeface="Trebuchet MS"/>
              <a:cs typeface="Calibri"/>
            </a:endParaRPr>
          </a:p>
          <a:p>
            <a:r>
              <a:rPr lang="en-US" sz="1200" spc="25" dirty="0">
                <a:latin typeface="Trebuchet MS"/>
                <a:ea typeface="+mn-lt"/>
                <a:cs typeface="+mn-lt"/>
              </a:rPr>
              <a:t>information, records of users and the internet of these users.</a:t>
            </a:r>
            <a:endParaRPr lang="en-US" sz="1200">
              <a:latin typeface="Trebuchet MS"/>
              <a:cs typeface="Calibri"/>
            </a:endParaRPr>
          </a:p>
          <a:p>
            <a:r>
              <a:rPr lang="en-US" sz="1200" spc="25" dirty="0">
                <a:latin typeface="Trebuchet MS"/>
                <a:ea typeface="+mn-lt"/>
                <a:cs typeface="+mn-lt"/>
              </a:rPr>
              <a:t>usage statistics and all other records</a:t>
            </a:r>
            <a:endParaRPr lang="tr-TR" sz="1200">
              <a:latin typeface="Trebuchet MS"/>
              <a:cs typeface="Calibri"/>
            </a:endParaRPr>
          </a:p>
          <a:p>
            <a:r>
              <a:rPr lang="en-US" sz="1200" spc="25" dirty="0">
                <a:latin typeface="Trebuchet MS"/>
                <a:ea typeface="+mn-lt"/>
                <a:cs typeface="+mn-lt"/>
              </a:rPr>
              <a:t>You can see detailed reports.</a:t>
            </a:r>
            <a:endParaRPr lang="en-US" sz="1200" dirty="0">
              <a:latin typeface="Trebuchet MS"/>
              <a:ea typeface="+mn-lt"/>
              <a:cs typeface="+mn-lt"/>
            </a:endParaRPr>
          </a:p>
        </p:txBody>
      </p:sp>
      <p:sp>
        <p:nvSpPr>
          <p:cNvPr id="64" name="object 64"/>
          <p:cNvSpPr txBox="1"/>
          <p:nvPr/>
        </p:nvSpPr>
        <p:spPr>
          <a:xfrm>
            <a:off x="4723003" y="1384406"/>
            <a:ext cx="2674620" cy="1086259"/>
          </a:xfrm>
          <a:prstGeom prst="rect">
            <a:avLst/>
          </a:prstGeom>
        </p:spPr>
        <p:txBody>
          <a:bodyPr vert="horz" wrap="square" lIns="0" tIns="12065" rIns="0" bIns="0" rtlCol="0" anchor="t">
            <a:spAutoFit/>
          </a:bodyPr>
          <a:lstStyle/>
          <a:p>
            <a:pPr marL="12700" marR="5080" indent="1270">
              <a:lnSpc>
                <a:spcPct val="150000"/>
              </a:lnSpc>
              <a:spcBef>
                <a:spcPts val="95"/>
              </a:spcBef>
            </a:pPr>
            <a:r>
              <a:rPr lang="en-US" sz="1200" spc="30" dirty="0">
                <a:latin typeface="Trebuchet MS"/>
                <a:ea typeface="+mn-lt"/>
                <a:cs typeface="+mn-lt"/>
              </a:rPr>
              <a:t>ID number, SMS, Social Media Accounts and E-Mail Address options are offered to be included in the network.</a:t>
            </a:r>
            <a:endParaRPr lang="tr-TR" dirty="0">
              <a:latin typeface="Trebuchet MS"/>
            </a:endParaRPr>
          </a:p>
        </p:txBody>
      </p:sp>
      <p:sp>
        <p:nvSpPr>
          <p:cNvPr id="65" name="object 65"/>
          <p:cNvSpPr txBox="1"/>
          <p:nvPr/>
        </p:nvSpPr>
        <p:spPr>
          <a:xfrm>
            <a:off x="7676768" y="2606166"/>
            <a:ext cx="4354195" cy="1363900"/>
          </a:xfrm>
          <a:prstGeom prst="rect">
            <a:avLst/>
          </a:prstGeom>
        </p:spPr>
        <p:txBody>
          <a:bodyPr vert="horz" wrap="square" lIns="0" tIns="12700" rIns="0" bIns="0" rtlCol="0" anchor="t">
            <a:spAutoFit/>
          </a:bodyPr>
          <a:lstStyle/>
          <a:p>
            <a:pPr marL="12700" marR="5080">
              <a:lnSpc>
                <a:spcPct val="150000"/>
              </a:lnSpc>
              <a:spcBef>
                <a:spcPts val="100"/>
              </a:spcBef>
            </a:pPr>
            <a:r>
              <a:rPr lang="tr-TR" sz="1200" spc="5" dirty="0" err="1">
                <a:latin typeface="Trebuchet MS"/>
                <a:ea typeface="+mn-lt"/>
                <a:cs typeface="+mn-lt"/>
              </a:rPr>
              <a:t>In</a:t>
            </a:r>
            <a:r>
              <a:rPr lang="tr-TR" sz="1200" spc="5" dirty="0">
                <a:latin typeface="Trebuchet MS"/>
                <a:ea typeface="+mn-lt"/>
                <a:cs typeface="+mn-lt"/>
              </a:rPr>
              <a:t> </a:t>
            </a:r>
            <a:r>
              <a:rPr lang="tr-TR" sz="1200" spc="5" dirty="0" err="1">
                <a:latin typeface="Trebuchet MS"/>
                <a:ea typeface="+mn-lt"/>
                <a:cs typeface="+mn-lt"/>
              </a:rPr>
              <a:t>addition</a:t>
            </a:r>
            <a:r>
              <a:rPr lang="tr-TR" sz="1200" spc="5" dirty="0">
                <a:latin typeface="Trebuchet MS"/>
                <a:ea typeface="+mn-lt"/>
                <a:cs typeface="+mn-lt"/>
              </a:rPr>
              <a:t> </a:t>
            </a:r>
            <a:r>
              <a:rPr lang="tr-TR" sz="1200" spc="5" dirty="0" err="1">
                <a:latin typeface="Trebuchet MS"/>
                <a:ea typeface="+mn-lt"/>
                <a:cs typeface="+mn-lt"/>
              </a:rPr>
              <a:t>to</a:t>
            </a:r>
            <a:r>
              <a:rPr lang="tr-TR" sz="1200" spc="5" dirty="0">
                <a:latin typeface="Trebuchet MS"/>
                <a:ea typeface="+mn-lt"/>
                <a:cs typeface="+mn-lt"/>
              </a:rPr>
              <a:t> </a:t>
            </a:r>
            <a:r>
              <a:rPr lang="tr-TR" sz="1200" spc="5" dirty="0" err="1">
                <a:latin typeface="Trebuchet MS"/>
                <a:ea typeface="+mn-lt"/>
                <a:cs typeface="+mn-lt"/>
              </a:rPr>
              <a:t>the</a:t>
            </a:r>
            <a:r>
              <a:rPr lang="tr-TR" sz="1200" spc="5" dirty="0">
                <a:latin typeface="Trebuchet MS"/>
                <a:ea typeface="+mn-lt"/>
                <a:cs typeface="+mn-lt"/>
              </a:rPr>
              <a:t> </a:t>
            </a:r>
            <a:r>
              <a:rPr lang="tr-TR" sz="1200" spc="5" dirty="0" err="1">
                <a:latin typeface="Trebuchet MS"/>
                <a:ea typeface="+mn-lt"/>
                <a:cs typeface="+mn-lt"/>
              </a:rPr>
              <a:t>advantage</a:t>
            </a:r>
            <a:r>
              <a:rPr lang="tr-TR" sz="1200" spc="5" dirty="0">
                <a:latin typeface="Trebuchet MS"/>
                <a:ea typeface="+mn-lt"/>
                <a:cs typeface="+mn-lt"/>
              </a:rPr>
              <a:t> of </a:t>
            </a:r>
            <a:r>
              <a:rPr lang="tr-TR" sz="1200" spc="5" dirty="0" err="1">
                <a:latin typeface="Trebuchet MS"/>
                <a:ea typeface="+mn-lt"/>
                <a:cs typeface="+mn-lt"/>
              </a:rPr>
              <a:t>fast</a:t>
            </a:r>
            <a:r>
              <a:rPr lang="tr-TR" sz="1200" spc="5" dirty="0">
                <a:latin typeface="Trebuchet MS"/>
                <a:ea typeface="+mn-lt"/>
                <a:cs typeface="+mn-lt"/>
              </a:rPr>
              <a:t> </a:t>
            </a:r>
            <a:r>
              <a:rPr lang="tr-TR" sz="1200" spc="5" dirty="0" err="1">
                <a:latin typeface="Trebuchet MS"/>
                <a:ea typeface="+mn-lt"/>
                <a:cs typeface="+mn-lt"/>
              </a:rPr>
              <a:t>and</a:t>
            </a:r>
            <a:r>
              <a:rPr lang="tr-TR" sz="1200" spc="5" dirty="0">
                <a:latin typeface="Trebuchet MS"/>
                <a:ea typeface="+mn-lt"/>
                <a:cs typeface="+mn-lt"/>
              </a:rPr>
              <a:t> </a:t>
            </a:r>
            <a:r>
              <a:rPr lang="tr-TR" sz="1200" spc="5" dirty="0" err="1">
                <a:latin typeface="Trebuchet MS"/>
                <a:ea typeface="+mn-lt"/>
                <a:cs typeface="+mn-lt"/>
              </a:rPr>
              <a:t>easy</a:t>
            </a:r>
            <a:r>
              <a:rPr lang="tr-TR" sz="1200" spc="5" dirty="0">
                <a:latin typeface="Trebuchet MS"/>
                <a:ea typeface="+mn-lt"/>
                <a:cs typeface="+mn-lt"/>
              </a:rPr>
              <a:t> </a:t>
            </a:r>
            <a:r>
              <a:rPr lang="tr-TR" sz="1200" spc="5" dirty="0" err="1">
                <a:latin typeface="Trebuchet MS"/>
                <a:ea typeface="+mn-lt"/>
                <a:cs typeface="+mn-lt"/>
              </a:rPr>
              <a:t>installation</a:t>
            </a:r>
            <a:r>
              <a:rPr lang="tr-TR" sz="1200" spc="5" dirty="0">
                <a:latin typeface="Trebuchet MS"/>
                <a:ea typeface="+mn-lt"/>
                <a:cs typeface="+mn-lt"/>
              </a:rPr>
              <a:t>, </a:t>
            </a:r>
            <a:r>
              <a:rPr lang="tr-TR" sz="1200" spc="5" dirty="0" err="1">
                <a:latin typeface="Trebuchet MS"/>
                <a:ea typeface="+mn-lt"/>
                <a:cs typeface="+mn-lt"/>
              </a:rPr>
              <a:t>you</a:t>
            </a:r>
            <a:r>
              <a:rPr lang="tr-TR" sz="1200" spc="5" dirty="0">
                <a:latin typeface="Trebuchet MS"/>
                <a:ea typeface="+mn-lt"/>
                <a:cs typeface="+mn-lt"/>
              </a:rPr>
              <a:t> can </a:t>
            </a:r>
            <a:r>
              <a:rPr lang="tr-TR" sz="1200" spc="5" dirty="0" err="1">
                <a:latin typeface="Trebuchet MS"/>
                <a:ea typeface="+mn-lt"/>
                <a:cs typeface="+mn-lt"/>
              </a:rPr>
              <a:t>easily</a:t>
            </a:r>
            <a:r>
              <a:rPr lang="tr-TR" sz="1200" spc="5" dirty="0">
                <a:latin typeface="Trebuchet MS"/>
                <a:ea typeface="+mn-lt"/>
                <a:cs typeface="+mn-lt"/>
              </a:rPr>
              <a:t> </a:t>
            </a:r>
            <a:r>
              <a:rPr lang="tr-TR" sz="1200" spc="5" dirty="0" err="1">
                <a:latin typeface="Trebuchet MS"/>
                <a:ea typeface="+mn-lt"/>
                <a:cs typeface="+mn-lt"/>
              </a:rPr>
              <a:t>manage</a:t>
            </a:r>
            <a:r>
              <a:rPr lang="tr-TR" sz="1200" spc="5" dirty="0">
                <a:latin typeface="Trebuchet MS"/>
                <a:ea typeface="+mn-lt"/>
                <a:cs typeface="+mn-lt"/>
              </a:rPr>
              <a:t> </a:t>
            </a:r>
            <a:r>
              <a:rPr lang="tr-TR" sz="1200" spc="5" dirty="0" err="1">
                <a:latin typeface="Trebuchet MS"/>
                <a:ea typeface="+mn-lt"/>
                <a:cs typeface="+mn-lt"/>
              </a:rPr>
              <a:t>the</a:t>
            </a:r>
            <a:r>
              <a:rPr lang="tr-TR" sz="1200" spc="5" dirty="0">
                <a:latin typeface="Trebuchet MS"/>
                <a:ea typeface="+mn-lt"/>
                <a:cs typeface="+mn-lt"/>
              </a:rPr>
              <a:t> </a:t>
            </a:r>
            <a:r>
              <a:rPr lang="tr-TR" sz="1200" spc="5" dirty="0" err="1">
                <a:latin typeface="Trebuchet MS"/>
                <a:ea typeface="+mn-lt"/>
                <a:cs typeface="+mn-lt"/>
              </a:rPr>
              <a:t>system</a:t>
            </a:r>
            <a:r>
              <a:rPr lang="tr-TR" sz="1200" spc="5" dirty="0">
                <a:latin typeface="Trebuchet MS"/>
                <a:ea typeface="+mn-lt"/>
                <a:cs typeface="+mn-lt"/>
              </a:rPr>
              <a:t> </a:t>
            </a:r>
            <a:r>
              <a:rPr lang="tr-TR" sz="1200" spc="5" dirty="0" err="1">
                <a:latin typeface="Trebuchet MS"/>
                <a:ea typeface="+mn-lt"/>
                <a:cs typeface="+mn-lt"/>
              </a:rPr>
              <a:t>with</a:t>
            </a:r>
            <a:r>
              <a:rPr lang="tr-TR" sz="1200" spc="5" dirty="0">
                <a:latin typeface="Trebuchet MS"/>
                <a:ea typeface="+mn-lt"/>
                <a:cs typeface="+mn-lt"/>
              </a:rPr>
              <a:t> a </a:t>
            </a:r>
            <a:r>
              <a:rPr lang="tr-TR" sz="1200" spc="5" dirty="0" err="1">
                <a:latin typeface="Trebuchet MS"/>
                <a:ea typeface="+mn-lt"/>
                <a:cs typeface="+mn-lt"/>
              </a:rPr>
              <a:t>user-friendly</a:t>
            </a:r>
            <a:r>
              <a:rPr lang="tr-TR" sz="1200" spc="5" dirty="0">
                <a:latin typeface="Trebuchet MS"/>
                <a:ea typeface="+mn-lt"/>
                <a:cs typeface="+mn-lt"/>
              </a:rPr>
              <a:t> </a:t>
            </a:r>
            <a:r>
              <a:rPr lang="tr-TR" sz="1200" spc="5" dirty="0" err="1">
                <a:latin typeface="Trebuchet MS"/>
                <a:ea typeface="+mn-lt"/>
                <a:cs typeface="+mn-lt"/>
              </a:rPr>
              <a:t>interface</a:t>
            </a:r>
            <a:r>
              <a:rPr lang="tr-TR" sz="1200" spc="5" dirty="0">
                <a:latin typeface="Trebuchet MS"/>
                <a:ea typeface="+mn-lt"/>
                <a:cs typeface="+mn-lt"/>
              </a:rPr>
              <a:t> on </a:t>
            </a:r>
            <a:r>
              <a:rPr lang="tr-TR" sz="1200" spc="5" dirty="0" err="1">
                <a:latin typeface="Trebuchet MS"/>
                <a:ea typeface="+mn-lt"/>
                <a:cs typeface="+mn-lt"/>
              </a:rPr>
              <a:t>the</a:t>
            </a:r>
            <a:r>
              <a:rPr lang="tr-TR" sz="1200" spc="5" dirty="0">
                <a:latin typeface="Trebuchet MS"/>
                <a:ea typeface="+mn-lt"/>
                <a:cs typeface="+mn-lt"/>
              </a:rPr>
              <a:t> </a:t>
            </a:r>
            <a:r>
              <a:rPr lang="tr-TR" sz="1200" spc="5" dirty="0" err="1">
                <a:latin typeface="Trebuchet MS"/>
                <a:ea typeface="+mn-lt"/>
                <a:cs typeface="+mn-lt"/>
              </a:rPr>
              <a:t>administration</a:t>
            </a:r>
            <a:r>
              <a:rPr lang="tr-TR" sz="1200" spc="5" dirty="0">
                <a:latin typeface="Trebuchet MS"/>
                <a:ea typeface="+mn-lt"/>
                <a:cs typeface="+mn-lt"/>
              </a:rPr>
              <a:t> </a:t>
            </a:r>
            <a:r>
              <a:rPr lang="tr-TR" sz="1200" spc="5" dirty="0" err="1">
                <a:latin typeface="Trebuchet MS"/>
                <a:ea typeface="+mn-lt"/>
                <a:cs typeface="+mn-lt"/>
              </a:rPr>
              <a:t>side</a:t>
            </a:r>
            <a:r>
              <a:rPr lang="tr-TR" sz="1200" spc="5" dirty="0">
                <a:latin typeface="Trebuchet MS"/>
                <a:ea typeface="+mn-lt"/>
                <a:cs typeface="+mn-lt"/>
              </a:rPr>
              <a:t>. </a:t>
            </a:r>
            <a:r>
              <a:rPr lang="tr-TR" sz="1200" spc="5" dirty="0" err="1">
                <a:latin typeface="Trebuchet MS"/>
                <a:ea typeface="+mn-lt"/>
                <a:cs typeface="+mn-lt"/>
              </a:rPr>
              <a:t>You</a:t>
            </a:r>
            <a:r>
              <a:rPr lang="tr-TR" sz="1200" spc="5" dirty="0">
                <a:latin typeface="Trebuchet MS"/>
                <a:ea typeface="+mn-lt"/>
                <a:cs typeface="+mn-lt"/>
              </a:rPr>
              <a:t> can </a:t>
            </a:r>
            <a:r>
              <a:rPr lang="tr-TR" sz="1200" spc="5" dirty="0" err="1">
                <a:latin typeface="Trebuchet MS"/>
                <a:ea typeface="+mn-lt"/>
                <a:cs typeface="+mn-lt"/>
              </a:rPr>
              <a:t>show</a:t>
            </a:r>
            <a:r>
              <a:rPr lang="tr-TR" sz="1200" spc="5" dirty="0">
                <a:latin typeface="Trebuchet MS"/>
                <a:ea typeface="+mn-lt"/>
                <a:cs typeface="+mn-lt"/>
              </a:rPr>
              <a:t> </a:t>
            </a:r>
            <a:r>
              <a:rPr lang="tr-TR" sz="1200" spc="5" dirty="0" err="1">
                <a:latin typeface="Trebuchet MS"/>
                <a:ea typeface="+mn-lt"/>
                <a:cs typeface="+mn-lt"/>
              </a:rPr>
              <a:t>ads</a:t>
            </a:r>
            <a:r>
              <a:rPr lang="tr-TR" sz="1200" spc="5" dirty="0">
                <a:latin typeface="Trebuchet MS"/>
                <a:ea typeface="+mn-lt"/>
                <a:cs typeface="+mn-lt"/>
              </a:rPr>
              <a:t> </a:t>
            </a:r>
            <a:r>
              <a:rPr lang="tr-TR" sz="1200" spc="5" dirty="0" err="1">
                <a:latin typeface="Trebuchet MS"/>
                <a:ea typeface="+mn-lt"/>
                <a:cs typeface="+mn-lt"/>
              </a:rPr>
              <a:t>to</a:t>
            </a:r>
            <a:r>
              <a:rPr lang="tr-TR" sz="1200" spc="5" dirty="0">
                <a:latin typeface="Trebuchet MS"/>
                <a:ea typeface="+mn-lt"/>
                <a:cs typeface="+mn-lt"/>
              </a:rPr>
              <a:t> </a:t>
            </a:r>
            <a:r>
              <a:rPr lang="tr-TR" sz="1200" spc="5" dirty="0" err="1">
                <a:latin typeface="Trebuchet MS"/>
                <a:ea typeface="+mn-lt"/>
                <a:cs typeface="+mn-lt"/>
              </a:rPr>
              <a:t>the</a:t>
            </a:r>
            <a:r>
              <a:rPr lang="tr-TR" sz="1200" spc="5" dirty="0">
                <a:latin typeface="Trebuchet MS"/>
                <a:ea typeface="+mn-lt"/>
                <a:cs typeface="+mn-lt"/>
              </a:rPr>
              <a:t> </a:t>
            </a:r>
            <a:r>
              <a:rPr lang="tr-TR" sz="1200" spc="5" dirty="0" err="1">
                <a:latin typeface="Trebuchet MS"/>
                <a:ea typeface="+mn-lt"/>
                <a:cs typeface="+mn-lt"/>
              </a:rPr>
              <a:t>desired</a:t>
            </a:r>
            <a:r>
              <a:rPr lang="tr-TR" sz="1200" spc="5" dirty="0">
                <a:latin typeface="Trebuchet MS"/>
                <a:ea typeface="+mn-lt"/>
                <a:cs typeface="+mn-lt"/>
              </a:rPr>
              <a:t> </a:t>
            </a:r>
            <a:r>
              <a:rPr lang="tr-TR" sz="1200" spc="5" dirty="0" err="1">
                <a:latin typeface="Trebuchet MS"/>
                <a:ea typeface="+mn-lt"/>
                <a:cs typeface="+mn-lt"/>
              </a:rPr>
              <a:t>group</a:t>
            </a:r>
            <a:r>
              <a:rPr lang="tr-TR" sz="1200" spc="5" dirty="0">
                <a:latin typeface="Trebuchet MS"/>
                <a:ea typeface="+mn-lt"/>
                <a:cs typeface="+mn-lt"/>
              </a:rPr>
              <a:t> at </a:t>
            </a:r>
            <a:r>
              <a:rPr lang="tr-TR" sz="1200" spc="5" dirty="0" err="1">
                <a:latin typeface="Trebuchet MS"/>
                <a:ea typeface="+mn-lt"/>
                <a:cs typeface="+mn-lt"/>
              </a:rPr>
              <a:t>certain</a:t>
            </a:r>
            <a:r>
              <a:rPr lang="tr-TR" sz="1200" spc="5" dirty="0">
                <a:latin typeface="Trebuchet MS"/>
                <a:ea typeface="+mn-lt"/>
                <a:cs typeface="+mn-lt"/>
              </a:rPr>
              <a:t> time </a:t>
            </a:r>
            <a:r>
              <a:rPr lang="tr-TR" sz="1200" spc="5" dirty="0" err="1">
                <a:latin typeface="Trebuchet MS"/>
                <a:ea typeface="+mn-lt"/>
                <a:cs typeface="+mn-lt"/>
              </a:rPr>
              <a:t>intervals</a:t>
            </a:r>
            <a:r>
              <a:rPr lang="tr-TR" sz="1200" spc="5" dirty="0">
                <a:latin typeface="Trebuchet MS"/>
                <a:ea typeface="+mn-lt"/>
                <a:cs typeface="+mn-lt"/>
              </a:rPr>
              <a:t> </a:t>
            </a:r>
            <a:r>
              <a:rPr lang="tr-TR" sz="1200" spc="5" dirty="0" err="1">
                <a:latin typeface="Trebuchet MS"/>
                <a:ea typeface="+mn-lt"/>
                <a:cs typeface="+mn-lt"/>
              </a:rPr>
              <a:t>among</a:t>
            </a:r>
            <a:r>
              <a:rPr lang="tr-TR" sz="1200" spc="5" dirty="0">
                <a:latin typeface="Trebuchet MS"/>
                <a:ea typeface="+mn-lt"/>
                <a:cs typeface="+mn-lt"/>
              </a:rPr>
              <a:t> </a:t>
            </a:r>
            <a:r>
              <a:rPr lang="tr-TR" sz="1200" spc="5" dirty="0" err="1">
                <a:latin typeface="Trebuchet MS"/>
                <a:ea typeface="+mn-lt"/>
                <a:cs typeface="+mn-lt"/>
              </a:rPr>
              <a:t>the</a:t>
            </a:r>
            <a:r>
              <a:rPr lang="tr-TR" sz="1200" spc="5" dirty="0">
                <a:latin typeface="Trebuchet MS"/>
                <a:ea typeface="+mn-lt"/>
                <a:cs typeface="+mn-lt"/>
              </a:rPr>
              <a:t> </a:t>
            </a:r>
            <a:r>
              <a:rPr lang="tr-TR" sz="1200" spc="5" dirty="0" err="1">
                <a:latin typeface="Trebuchet MS"/>
                <a:ea typeface="+mn-lt"/>
                <a:cs typeface="+mn-lt"/>
              </a:rPr>
              <a:t>users</a:t>
            </a:r>
            <a:r>
              <a:rPr lang="tr-TR" sz="1200" spc="5" dirty="0">
                <a:latin typeface="Trebuchet MS"/>
                <a:ea typeface="+mn-lt"/>
                <a:cs typeface="+mn-lt"/>
              </a:rPr>
              <a:t> </a:t>
            </a:r>
            <a:r>
              <a:rPr lang="tr-TR" sz="1200" spc="5" dirty="0" err="1">
                <a:latin typeface="Trebuchet MS"/>
                <a:ea typeface="+mn-lt"/>
                <a:cs typeface="+mn-lt"/>
              </a:rPr>
              <a:t>included</a:t>
            </a:r>
            <a:r>
              <a:rPr lang="tr-TR" sz="1200" spc="5" dirty="0">
                <a:latin typeface="Trebuchet MS"/>
                <a:ea typeface="+mn-lt"/>
                <a:cs typeface="+mn-lt"/>
              </a:rPr>
              <a:t> in </a:t>
            </a:r>
            <a:r>
              <a:rPr lang="tr-TR" sz="1200" spc="5" dirty="0" err="1">
                <a:latin typeface="Trebuchet MS"/>
                <a:ea typeface="+mn-lt"/>
                <a:cs typeface="+mn-lt"/>
              </a:rPr>
              <a:t>the</a:t>
            </a:r>
            <a:r>
              <a:rPr lang="tr-TR" sz="1200" spc="5" dirty="0">
                <a:latin typeface="Trebuchet MS"/>
                <a:ea typeface="+mn-lt"/>
                <a:cs typeface="+mn-lt"/>
              </a:rPr>
              <a:t> network.</a:t>
            </a:r>
            <a:endParaRPr lang="tr-TR" dirty="0">
              <a:latin typeface="Calibri"/>
              <a:cs typeface="Calibri"/>
            </a:endParaRPr>
          </a:p>
        </p:txBody>
      </p:sp>
      <p:sp>
        <p:nvSpPr>
          <p:cNvPr id="66" name="object 66"/>
          <p:cNvSpPr txBox="1"/>
          <p:nvPr/>
        </p:nvSpPr>
        <p:spPr>
          <a:xfrm>
            <a:off x="7927085" y="3992117"/>
            <a:ext cx="3729354" cy="1092222"/>
          </a:xfrm>
          <a:prstGeom prst="rect">
            <a:avLst/>
          </a:prstGeom>
        </p:spPr>
        <p:txBody>
          <a:bodyPr vert="horz" wrap="square" lIns="0" tIns="12700" rIns="0" bIns="0" rtlCol="0" anchor="t">
            <a:spAutoFit/>
          </a:bodyPr>
          <a:lstStyle/>
          <a:p>
            <a:pPr marL="12700" marR="5080" algn="just">
              <a:lnSpc>
                <a:spcPct val="150000"/>
              </a:lnSpc>
              <a:spcBef>
                <a:spcPts val="100"/>
              </a:spcBef>
            </a:pPr>
            <a:r>
              <a:rPr lang="en-US" sz="1200" spc="5" dirty="0">
                <a:latin typeface="Trebuchet MS"/>
                <a:ea typeface="+mn-lt"/>
                <a:cs typeface="+mn-lt"/>
              </a:rPr>
              <a:t>You can provide a personalized welcome screen, personalized arrangements for the visitor's device language, such as page flow, setting an agreement that must be accepted if the network is used.</a:t>
            </a:r>
            <a:endParaRPr lang="tr-TR" dirty="0">
              <a:latin typeface="Trebuchet MS"/>
              <a:ea typeface="+mn-lt"/>
              <a:cs typeface="+mn-lt"/>
            </a:endParaRPr>
          </a:p>
        </p:txBody>
      </p:sp>
      <p:sp>
        <p:nvSpPr>
          <p:cNvPr id="67" name="object 67"/>
          <p:cNvSpPr txBox="1"/>
          <p:nvPr/>
        </p:nvSpPr>
        <p:spPr>
          <a:xfrm>
            <a:off x="7399721" y="5629119"/>
            <a:ext cx="4399915" cy="1123315"/>
          </a:xfrm>
          <a:prstGeom prst="rect">
            <a:avLst/>
          </a:prstGeom>
        </p:spPr>
        <p:txBody>
          <a:bodyPr vert="horz" wrap="square" lIns="0" tIns="12065" rIns="0" bIns="0" rtlCol="0" anchor="t">
            <a:spAutoFit/>
          </a:bodyPr>
          <a:lstStyle/>
          <a:p>
            <a:pPr marL="12700" marR="5080">
              <a:lnSpc>
                <a:spcPct val="150100"/>
              </a:lnSpc>
              <a:spcBef>
                <a:spcPts val="95"/>
              </a:spcBef>
            </a:pPr>
            <a:r>
              <a:rPr lang="en-US" sz="1200" spc="-5" dirty="0">
                <a:latin typeface="Trebuchet MS"/>
                <a:ea typeface="+mn-lt"/>
                <a:cs typeface="+mn-lt"/>
              </a:rPr>
              <a:t>By purchasing more than one internet subscription, you can offer uninterrupted internet to your users. You can get a quick solution for your malfunction and other needs by getting hardware or software support from us.</a:t>
            </a:r>
            <a:endParaRPr lang="en-US" dirty="0">
              <a:latin typeface="Trebuchet MS"/>
              <a:ea typeface="+mn-lt"/>
              <a:cs typeface="+mn-lt"/>
            </a:endParaRPr>
          </a:p>
        </p:txBody>
      </p:sp>
      <p:sp>
        <p:nvSpPr>
          <p:cNvPr id="68" name="object 68"/>
          <p:cNvSpPr txBox="1"/>
          <p:nvPr/>
        </p:nvSpPr>
        <p:spPr>
          <a:xfrm>
            <a:off x="398601" y="4916491"/>
            <a:ext cx="4256405" cy="936154"/>
          </a:xfrm>
          <a:prstGeom prst="rect">
            <a:avLst/>
          </a:prstGeom>
        </p:spPr>
        <p:txBody>
          <a:bodyPr vert="horz" wrap="square" lIns="0" tIns="12700" rIns="0" bIns="0" rtlCol="0" anchor="t">
            <a:spAutoFit/>
          </a:bodyPr>
          <a:lstStyle/>
          <a:p>
            <a:r>
              <a:rPr lang="tr-TR" sz="1200" dirty="0">
                <a:latin typeface="Trebuchet MS"/>
              </a:rPr>
              <a:t>Time/</a:t>
            </a:r>
            <a:r>
              <a:rPr lang="tr-TR" sz="1200" dirty="0" err="1">
                <a:latin typeface="Trebuchet MS"/>
              </a:rPr>
              <a:t>quota</a:t>
            </a:r>
            <a:r>
              <a:rPr lang="tr-TR" sz="1200" dirty="0">
                <a:latin typeface="Trebuchet MS"/>
              </a:rPr>
              <a:t> </a:t>
            </a:r>
            <a:r>
              <a:rPr lang="tr-TR" sz="1200" dirty="0" err="1">
                <a:latin typeface="Trebuchet MS"/>
              </a:rPr>
              <a:t>based</a:t>
            </a:r>
            <a:r>
              <a:rPr lang="tr-TR" sz="1200" dirty="0">
                <a:latin typeface="Trebuchet MS"/>
              </a:rPr>
              <a:t> </a:t>
            </a:r>
            <a:r>
              <a:rPr lang="tr-TR" sz="1200" dirty="0" err="1">
                <a:latin typeface="Trebuchet MS"/>
              </a:rPr>
              <a:t>limits</a:t>
            </a:r>
            <a:r>
              <a:rPr lang="tr-TR" sz="1200" dirty="0">
                <a:latin typeface="Trebuchet MS"/>
              </a:rPr>
              <a:t> on </a:t>
            </a:r>
            <a:r>
              <a:rPr lang="tr-TR" sz="1200" dirty="0" err="1">
                <a:latin typeface="Trebuchet MS"/>
              </a:rPr>
              <a:t>users</a:t>
            </a:r>
            <a:r>
              <a:rPr lang="tr-TR" sz="1200" dirty="0">
                <a:latin typeface="Trebuchet MS"/>
              </a:rPr>
              <a:t> </a:t>
            </a:r>
            <a:r>
              <a:rPr lang="tr-TR" sz="1200" dirty="0" err="1">
                <a:latin typeface="Trebuchet MS"/>
              </a:rPr>
              <a:t>if</a:t>
            </a:r>
            <a:r>
              <a:rPr lang="tr-TR" sz="1200" dirty="0">
                <a:latin typeface="Trebuchet MS"/>
              </a:rPr>
              <a:t> </a:t>
            </a:r>
            <a:r>
              <a:rPr lang="tr-TR" sz="1200" dirty="0" err="1">
                <a:latin typeface="Trebuchet MS"/>
              </a:rPr>
              <a:t>requested</a:t>
            </a:r>
            <a:endParaRPr lang="tr-TR" sz="1200">
              <a:latin typeface="Trebuchet MS"/>
              <a:cs typeface="Calibri"/>
            </a:endParaRPr>
          </a:p>
          <a:p>
            <a:r>
              <a:rPr lang="tr-TR" sz="1200" dirty="0" err="1">
                <a:latin typeface="Trebuchet MS"/>
              </a:rPr>
              <a:t>you</a:t>
            </a:r>
            <a:r>
              <a:rPr lang="tr-TR" sz="1200" dirty="0">
                <a:latin typeface="Trebuchet MS"/>
              </a:rPr>
              <a:t> can put </a:t>
            </a:r>
            <a:r>
              <a:rPr lang="tr-TR" sz="1200" dirty="0" err="1">
                <a:latin typeface="Trebuchet MS"/>
              </a:rPr>
              <a:t>If</a:t>
            </a:r>
            <a:r>
              <a:rPr lang="tr-TR" sz="1200" dirty="0">
                <a:latin typeface="Trebuchet MS"/>
              </a:rPr>
              <a:t> </a:t>
            </a:r>
            <a:r>
              <a:rPr lang="tr-TR" sz="1200" dirty="0" err="1">
                <a:latin typeface="Trebuchet MS"/>
              </a:rPr>
              <a:t>these</a:t>
            </a:r>
            <a:r>
              <a:rPr lang="tr-TR" sz="1200" dirty="0">
                <a:latin typeface="Trebuchet MS"/>
              </a:rPr>
              <a:t> </a:t>
            </a:r>
            <a:r>
              <a:rPr lang="tr-TR" sz="1200" dirty="0" err="1">
                <a:latin typeface="Trebuchet MS"/>
              </a:rPr>
              <a:t>limits</a:t>
            </a:r>
            <a:r>
              <a:rPr lang="tr-TR" sz="1200" dirty="0">
                <a:latin typeface="Trebuchet MS"/>
              </a:rPr>
              <a:t> </a:t>
            </a:r>
            <a:r>
              <a:rPr lang="tr-TR" sz="1200" dirty="0" err="1">
                <a:latin typeface="Trebuchet MS"/>
              </a:rPr>
              <a:t>are</a:t>
            </a:r>
            <a:r>
              <a:rPr lang="tr-TR" sz="1200" dirty="0">
                <a:latin typeface="Trebuchet MS"/>
              </a:rPr>
              <a:t> </a:t>
            </a:r>
            <a:r>
              <a:rPr lang="tr-TR" sz="1200" dirty="0" err="1">
                <a:latin typeface="Trebuchet MS"/>
              </a:rPr>
              <a:t>exceeded</a:t>
            </a:r>
            <a:r>
              <a:rPr lang="tr-TR" sz="1200" dirty="0">
                <a:latin typeface="Trebuchet MS"/>
              </a:rPr>
              <a:t>, </a:t>
            </a:r>
            <a:r>
              <a:rPr lang="tr-TR" sz="1200" dirty="0" err="1">
                <a:latin typeface="Trebuchet MS"/>
              </a:rPr>
              <a:t>lower</a:t>
            </a:r>
            <a:endParaRPr lang="tr-TR" sz="1200">
              <a:latin typeface="Trebuchet MS"/>
              <a:cs typeface="Calibri"/>
            </a:endParaRPr>
          </a:p>
          <a:p>
            <a:r>
              <a:rPr lang="tr-TR" sz="1200" dirty="0" err="1">
                <a:latin typeface="Trebuchet MS"/>
              </a:rPr>
              <a:t>You</a:t>
            </a:r>
            <a:r>
              <a:rPr lang="tr-TR" sz="1200" dirty="0">
                <a:latin typeface="Trebuchet MS"/>
              </a:rPr>
              <a:t> can </a:t>
            </a:r>
            <a:r>
              <a:rPr lang="tr-TR" sz="1200" dirty="0" err="1">
                <a:latin typeface="Trebuchet MS"/>
              </a:rPr>
              <a:t>switch</a:t>
            </a:r>
            <a:r>
              <a:rPr lang="tr-TR" sz="1200" dirty="0">
                <a:latin typeface="Trebuchet MS"/>
              </a:rPr>
              <a:t> </a:t>
            </a:r>
            <a:r>
              <a:rPr lang="tr-TR" sz="1200" dirty="0" err="1">
                <a:latin typeface="Trebuchet MS"/>
              </a:rPr>
              <a:t>to</a:t>
            </a:r>
            <a:r>
              <a:rPr lang="tr-TR" sz="1200" dirty="0">
                <a:latin typeface="Trebuchet MS"/>
              </a:rPr>
              <a:t> </a:t>
            </a:r>
            <a:r>
              <a:rPr lang="tr-TR" sz="1200" dirty="0" err="1">
                <a:latin typeface="Trebuchet MS"/>
              </a:rPr>
              <a:t>speed</a:t>
            </a:r>
            <a:r>
              <a:rPr lang="tr-TR" sz="1200" dirty="0">
                <a:latin typeface="Trebuchet MS"/>
              </a:rPr>
              <a:t> limit profile </a:t>
            </a:r>
            <a:r>
              <a:rPr lang="tr-TR" sz="1200" dirty="0" err="1">
                <a:latin typeface="Trebuchet MS"/>
              </a:rPr>
              <a:t>or</a:t>
            </a:r>
            <a:r>
              <a:rPr lang="tr-TR" sz="1200" dirty="0">
                <a:latin typeface="Trebuchet MS"/>
              </a:rPr>
              <a:t> pay </a:t>
            </a:r>
            <a:r>
              <a:rPr lang="tr-TR" sz="1200" dirty="0" err="1">
                <a:latin typeface="Trebuchet MS"/>
              </a:rPr>
              <a:t>for</a:t>
            </a:r>
            <a:r>
              <a:rPr lang="tr-TR" sz="1200" dirty="0">
                <a:latin typeface="Trebuchet MS"/>
              </a:rPr>
              <a:t> time/</a:t>
            </a:r>
            <a:r>
              <a:rPr lang="tr-TR" sz="1200" dirty="0" err="1">
                <a:latin typeface="Trebuchet MS"/>
              </a:rPr>
              <a:t>quota</a:t>
            </a:r>
            <a:r>
              <a:rPr lang="tr-TR" sz="1200" dirty="0">
                <a:latin typeface="Trebuchet MS"/>
              </a:rPr>
              <a:t> </a:t>
            </a:r>
            <a:r>
              <a:rPr lang="tr-TR" sz="1200" dirty="0" err="1">
                <a:latin typeface="Trebuchet MS"/>
              </a:rPr>
              <a:t>increase</a:t>
            </a:r>
            <a:r>
              <a:rPr lang="tr-TR" sz="1200" dirty="0">
                <a:latin typeface="Trebuchet MS"/>
              </a:rPr>
              <a:t>.</a:t>
            </a:r>
            <a:endParaRPr lang="tr-TR" sz="1200">
              <a:latin typeface="Trebuchet MS"/>
              <a:cs typeface="Calibri"/>
            </a:endParaRPr>
          </a:p>
          <a:p>
            <a:r>
              <a:rPr lang="tr-TR" sz="1200" dirty="0" err="1">
                <a:latin typeface="Trebuchet MS"/>
              </a:rPr>
              <a:t>you</a:t>
            </a:r>
            <a:r>
              <a:rPr lang="tr-TR" sz="1200" dirty="0">
                <a:latin typeface="Trebuchet MS"/>
              </a:rPr>
              <a:t> can </a:t>
            </a:r>
            <a:r>
              <a:rPr lang="tr-TR" sz="1200" dirty="0" err="1">
                <a:latin typeface="Trebuchet MS"/>
              </a:rPr>
              <a:t>redirect</a:t>
            </a:r>
            <a:r>
              <a:rPr lang="tr-TR" sz="1200" dirty="0">
                <a:latin typeface="Trebuchet MS"/>
              </a:rPr>
              <a:t> </a:t>
            </a:r>
            <a:r>
              <a:rPr lang="tr-TR" sz="1200" dirty="0" err="1">
                <a:latin typeface="Trebuchet MS"/>
              </a:rPr>
              <a:t>to</a:t>
            </a:r>
            <a:r>
              <a:rPr lang="tr-TR" sz="1200" dirty="0">
                <a:latin typeface="Trebuchet MS"/>
              </a:rPr>
              <a:t> </a:t>
            </a:r>
            <a:r>
              <a:rPr lang="tr-TR" sz="1200" dirty="0" err="1">
                <a:latin typeface="Trebuchet MS"/>
              </a:rPr>
              <a:t>your</a:t>
            </a:r>
            <a:r>
              <a:rPr lang="tr-TR" sz="1200" dirty="0">
                <a:latin typeface="Trebuchet MS"/>
              </a:rPr>
              <a:t> </a:t>
            </a:r>
            <a:r>
              <a:rPr lang="tr-TR" sz="1200" dirty="0" err="1">
                <a:latin typeface="Trebuchet MS"/>
              </a:rPr>
              <a:t>page</a:t>
            </a:r>
            <a:r>
              <a:rPr lang="tr-TR" sz="1200" dirty="0">
                <a:latin typeface="Trebuchet MS"/>
              </a:rPr>
              <a:t>.</a:t>
            </a:r>
            <a:endParaRPr lang="tr-TR" sz="1200" dirty="0">
              <a:solidFill>
                <a:srgbClr val="3E3E3E"/>
              </a:solidFill>
              <a:latin typeface="Trebuchet MS"/>
              <a:cs typeface="Trebuchet MS"/>
            </a:endParaRPr>
          </a:p>
        </p:txBody>
      </p:sp>
      <p:sp>
        <p:nvSpPr>
          <p:cNvPr id="69" name="object 69"/>
          <p:cNvSpPr/>
          <p:nvPr/>
        </p:nvSpPr>
        <p:spPr>
          <a:xfrm>
            <a:off x="208635" y="6477787"/>
            <a:ext cx="923696" cy="219735"/>
          </a:xfrm>
          <a:prstGeom prst="rect">
            <a:avLst/>
          </a:prstGeom>
          <a:blipFill>
            <a:blip r:embed="rId40" cstate="print"/>
            <a:stretch>
              <a:fillRect/>
            </a:stretch>
          </a:blipFill>
        </p:spPr>
        <p:txBody>
          <a:bodyPr wrap="square" lIns="0" tIns="0" rIns="0" bIns="0" rtlCol="0"/>
          <a:lstStyle/>
          <a:p>
            <a:endParaRPr/>
          </a:p>
        </p:txBody>
      </p:sp>
      <p:sp>
        <p:nvSpPr>
          <p:cNvPr id="70" name="object 70"/>
          <p:cNvSpPr/>
          <p:nvPr/>
        </p:nvSpPr>
        <p:spPr>
          <a:xfrm>
            <a:off x="10789146" y="243840"/>
            <a:ext cx="1181124" cy="323088"/>
          </a:xfrm>
          <a:prstGeom prst="rect">
            <a:avLst/>
          </a:prstGeom>
          <a:blipFill>
            <a:blip r:embed="rId41"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8">
            <a:extLst>
              <a:ext uri="{FF2B5EF4-FFF2-40B4-BE49-F238E27FC236}">
                <a16:creationId xmlns:a16="http://schemas.microsoft.com/office/drawing/2014/main" id="{20AD8DD0-6D98-4357-8E70-358CD5B9C1B8}"/>
              </a:ext>
            </a:extLst>
          </p:cNvPr>
          <p:cNvSpPr/>
          <p:nvPr/>
        </p:nvSpPr>
        <p:spPr>
          <a:xfrm>
            <a:off x="1069087" y="18290"/>
            <a:ext cx="11111865" cy="5785485"/>
          </a:xfrm>
          <a:custGeom>
            <a:avLst/>
            <a:gdLst/>
            <a:ahLst/>
            <a:cxnLst/>
            <a:rect l="l" t="t" r="r" b="b"/>
            <a:pathLst>
              <a:path w="11111865" h="5785485">
                <a:moveTo>
                  <a:pt x="11111484" y="0"/>
                </a:moveTo>
                <a:lnTo>
                  <a:pt x="0" y="0"/>
                </a:lnTo>
                <a:lnTo>
                  <a:pt x="0" y="5785104"/>
                </a:lnTo>
                <a:lnTo>
                  <a:pt x="11111484" y="5785104"/>
                </a:lnTo>
                <a:lnTo>
                  <a:pt x="11111484" y="0"/>
                </a:lnTo>
                <a:close/>
              </a:path>
            </a:pathLst>
          </a:custGeom>
          <a:solidFill>
            <a:schemeClr val="tx1">
              <a:lumMod val="65000"/>
              <a:lumOff val="35000"/>
            </a:schemeClr>
          </a:solidFill>
        </p:spPr>
        <p:txBody>
          <a:bodyPr wrap="square" lIns="0" tIns="0" rIns="0" bIns="0" rtlCol="0"/>
          <a:lstStyle/>
          <a:p>
            <a:endParaRPr/>
          </a:p>
        </p:txBody>
      </p:sp>
      <p:grpSp>
        <p:nvGrpSpPr>
          <p:cNvPr id="2" name="object 2"/>
          <p:cNvGrpSpPr/>
          <p:nvPr/>
        </p:nvGrpSpPr>
        <p:grpSpPr>
          <a:xfrm>
            <a:off x="-126" y="0"/>
            <a:ext cx="12191365" cy="6858634"/>
            <a:chOff x="-126" y="0"/>
            <a:chExt cx="12191365" cy="6858634"/>
          </a:xfrm>
        </p:grpSpPr>
        <p:sp>
          <p:nvSpPr>
            <p:cNvPr id="3" name="object 3"/>
            <p:cNvSpPr/>
            <p:nvPr/>
          </p:nvSpPr>
          <p:spPr>
            <a:xfrm>
              <a:off x="762" y="0"/>
              <a:ext cx="12190730" cy="1270"/>
            </a:xfrm>
            <a:custGeom>
              <a:avLst/>
              <a:gdLst/>
              <a:ahLst/>
              <a:cxnLst/>
              <a:rect l="l" t="t" r="r" b="b"/>
              <a:pathLst>
                <a:path w="12190730" h="1270">
                  <a:moveTo>
                    <a:pt x="0" y="889"/>
                  </a:moveTo>
                  <a:lnTo>
                    <a:pt x="12190476" y="889"/>
                  </a:lnTo>
                </a:path>
                <a:path w="12190730" h="1270">
                  <a:moveTo>
                    <a:pt x="0" y="0"/>
                  </a:moveTo>
                  <a:lnTo>
                    <a:pt x="12190476" y="0"/>
                  </a:lnTo>
                </a:path>
              </a:pathLst>
            </a:custGeom>
            <a:ln w="3175">
              <a:solidFill>
                <a:srgbClr val="000000"/>
              </a:solidFill>
            </a:ln>
          </p:spPr>
          <p:txBody>
            <a:bodyPr wrap="square" lIns="0" tIns="0" rIns="0" bIns="0" rtlCol="0"/>
            <a:lstStyle/>
            <a:p>
              <a:endParaRPr/>
            </a:p>
          </p:txBody>
        </p:sp>
        <p:sp>
          <p:nvSpPr>
            <p:cNvPr id="4" name="object 4"/>
            <p:cNvSpPr/>
            <p:nvPr/>
          </p:nvSpPr>
          <p:spPr>
            <a:xfrm>
              <a:off x="762" y="761"/>
              <a:ext cx="0" cy="6856730"/>
            </a:xfrm>
            <a:custGeom>
              <a:avLst/>
              <a:gdLst/>
              <a:ahLst/>
              <a:cxnLst/>
              <a:rect l="l" t="t" r="r" b="b"/>
              <a:pathLst>
                <a:path h="6856730">
                  <a:moveTo>
                    <a:pt x="0" y="0"/>
                  </a:moveTo>
                  <a:lnTo>
                    <a:pt x="0" y="6856475"/>
                  </a:lnTo>
                </a:path>
              </a:pathLst>
            </a:custGeom>
            <a:ln w="3175">
              <a:solidFill>
                <a:srgbClr val="000000"/>
              </a:solidFill>
            </a:ln>
          </p:spPr>
          <p:txBody>
            <a:bodyPr wrap="square" lIns="0" tIns="0" rIns="0" bIns="0" rtlCol="0"/>
            <a:lstStyle/>
            <a:p>
              <a:endParaRPr/>
            </a:p>
          </p:txBody>
        </p:sp>
      </p:grpSp>
      <p:sp>
        <p:nvSpPr>
          <p:cNvPr id="5" name="object 5"/>
          <p:cNvSpPr/>
          <p:nvPr/>
        </p:nvSpPr>
        <p:spPr>
          <a:xfrm>
            <a:off x="761" y="6857237"/>
            <a:ext cx="12190730" cy="0"/>
          </a:xfrm>
          <a:custGeom>
            <a:avLst/>
            <a:gdLst/>
            <a:ahLst/>
            <a:cxnLst/>
            <a:rect l="l" t="t" r="r" b="b"/>
            <a:pathLst>
              <a:path w="12190730">
                <a:moveTo>
                  <a:pt x="0" y="0"/>
                </a:moveTo>
                <a:lnTo>
                  <a:pt x="12190476" y="0"/>
                </a:lnTo>
              </a:path>
            </a:pathLst>
          </a:custGeom>
          <a:ln w="3175">
            <a:solidFill>
              <a:srgbClr val="000000"/>
            </a:solidFill>
          </a:ln>
        </p:spPr>
        <p:txBody>
          <a:bodyPr wrap="square" lIns="0" tIns="0" rIns="0" bIns="0" rtlCol="0"/>
          <a:lstStyle/>
          <a:p>
            <a:endParaRPr/>
          </a:p>
        </p:txBody>
      </p:sp>
      <p:grpSp>
        <p:nvGrpSpPr>
          <p:cNvPr id="6" name="object 6"/>
          <p:cNvGrpSpPr/>
          <p:nvPr/>
        </p:nvGrpSpPr>
        <p:grpSpPr>
          <a:xfrm>
            <a:off x="204215" y="761"/>
            <a:ext cx="11987783" cy="6857237"/>
            <a:chOff x="204215" y="761"/>
            <a:chExt cx="11987783" cy="6857237"/>
          </a:xfrm>
        </p:grpSpPr>
        <p:sp>
          <p:nvSpPr>
            <p:cNvPr id="7" name="object 7"/>
            <p:cNvSpPr/>
            <p:nvPr/>
          </p:nvSpPr>
          <p:spPr>
            <a:xfrm>
              <a:off x="12191237" y="761"/>
              <a:ext cx="0" cy="6856730"/>
            </a:xfrm>
            <a:custGeom>
              <a:avLst/>
              <a:gdLst/>
              <a:ahLst/>
              <a:cxnLst/>
              <a:rect l="l" t="t" r="r" b="b"/>
              <a:pathLst>
                <a:path h="6856730">
                  <a:moveTo>
                    <a:pt x="0" y="6856475"/>
                  </a:moveTo>
                  <a:lnTo>
                    <a:pt x="0" y="0"/>
                  </a:lnTo>
                </a:path>
              </a:pathLst>
            </a:custGeom>
            <a:ln w="3175">
              <a:solidFill>
                <a:srgbClr val="000000"/>
              </a:solidFill>
            </a:ln>
          </p:spPr>
          <p:txBody>
            <a:bodyPr wrap="square" lIns="0" tIns="0" rIns="0" bIns="0" rtlCol="0"/>
            <a:lstStyle/>
            <a:p>
              <a:endParaRPr/>
            </a:p>
          </p:txBody>
        </p:sp>
        <p:sp>
          <p:nvSpPr>
            <p:cNvPr id="9" name="object 9"/>
            <p:cNvSpPr/>
            <p:nvPr/>
          </p:nvSpPr>
          <p:spPr>
            <a:xfrm>
              <a:off x="8290559" y="2959098"/>
              <a:ext cx="3901439" cy="38989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29056" y="2887979"/>
              <a:ext cx="929639" cy="92964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441704" y="312420"/>
              <a:ext cx="7719695" cy="0"/>
            </a:xfrm>
            <a:custGeom>
              <a:avLst/>
              <a:gdLst/>
              <a:ahLst/>
              <a:cxnLst/>
              <a:rect l="l" t="t" r="r" b="b"/>
              <a:pathLst>
                <a:path w="7719695">
                  <a:moveTo>
                    <a:pt x="0" y="0"/>
                  </a:moveTo>
                  <a:lnTo>
                    <a:pt x="7719695" y="0"/>
                  </a:lnTo>
                </a:path>
              </a:pathLst>
            </a:custGeom>
            <a:ln w="12192">
              <a:solidFill>
                <a:srgbClr val="FFAB03"/>
              </a:solidFill>
            </a:ln>
          </p:spPr>
          <p:txBody>
            <a:bodyPr wrap="square" lIns="0" tIns="0" rIns="0" bIns="0" rtlCol="0"/>
            <a:lstStyle/>
            <a:p>
              <a:endParaRPr/>
            </a:p>
          </p:txBody>
        </p:sp>
        <p:sp>
          <p:nvSpPr>
            <p:cNvPr id="12" name="object 12"/>
            <p:cNvSpPr/>
            <p:nvPr/>
          </p:nvSpPr>
          <p:spPr>
            <a:xfrm>
              <a:off x="204215" y="6472428"/>
              <a:ext cx="928116" cy="321564"/>
            </a:xfrm>
            <a:prstGeom prst="rect">
              <a:avLst/>
            </a:prstGeom>
            <a:blipFill>
              <a:blip r:embed="rId4" cstate="print"/>
              <a:stretch>
                <a:fillRect/>
              </a:stretch>
            </a:blipFill>
          </p:spPr>
          <p:txBody>
            <a:bodyPr wrap="square" lIns="0" tIns="0" rIns="0" bIns="0" rtlCol="0"/>
            <a:lstStyle/>
            <a:p>
              <a:endParaRPr/>
            </a:p>
          </p:txBody>
        </p:sp>
      </p:grpSp>
      <p:pic>
        <p:nvPicPr>
          <p:cNvPr id="15" name="Resim 14" descr="metin, küçük resim, işaret içeren bir resim&#10;&#10;Açıklama otomatik olarak oluşturuldu">
            <a:extLst>
              <a:ext uri="{FF2B5EF4-FFF2-40B4-BE49-F238E27FC236}">
                <a16:creationId xmlns:a16="http://schemas.microsoft.com/office/drawing/2014/main" id="{34F20838-0DBC-4AC4-9F7C-D09333E751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8695" y="2727198"/>
            <a:ext cx="5091001" cy="14036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250692" y="2386583"/>
            <a:ext cx="676656" cy="67665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52348" y="4143882"/>
            <a:ext cx="9123045" cy="1216359"/>
          </a:xfrm>
          <a:prstGeom prst="rect">
            <a:avLst/>
          </a:prstGeom>
        </p:spPr>
        <p:txBody>
          <a:bodyPr vert="horz" wrap="square" lIns="0" tIns="12700" rIns="0" bIns="0" rtlCol="0" anchor="t">
            <a:spAutoFit/>
          </a:bodyPr>
          <a:lstStyle/>
          <a:p>
            <a:pPr marL="12700" marR="5080" algn="just">
              <a:lnSpc>
                <a:spcPct val="150000"/>
              </a:lnSpc>
              <a:spcBef>
                <a:spcPts val="100"/>
              </a:spcBef>
            </a:pPr>
            <a:r>
              <a:rPr lang="tr-TR" spc="10" dirty="0">
                <a:ea typeface="+mn-lt"/>
                <a:cs typeface="+mn-lt"/>
              </a:rPr>
              <a:t>CYSENSE is </a:t>
            </a:r>
            <a:r>
              <a:rPr lang="tr-TR" spc="10" dirty="0" err="1">
                <a:ea typeface="+mn-lt"/>
                <a:cs typeface="+mn-lt"/>
              </a:rPr>
              <a:t>designed</a:t>
            </a:r>
            <a:r>
              <a:rPr lang="tr-TR" spc="10" dirty="0">
                <a:ea typeface="+mn-lt"/>
                <a:cs typeface="+mn-lt"/>
              </a:rPr>
              <a:t> </a:t>
            </a:r>
            <a:r>
              <a:rPr lang="tr-TR" spc="10" dirty="0" err="1">
                <a:ea typeface="+mn-lt"/>
                <a:cs typeface="+mn-lt"/>
              </a:rPr>
              <a:t>to</a:t>
            </a:r>
            <a:r>
              <a:rPr lang="tr-TR" spc="10" dirty="0">
                <a:ea typeface="+mn-lt"/>
                <a:cs typeface="+mn-lt"/>
              </a:rPr>
              <a:t> be </a:t>
            </a:r>
            <a:r>
              <a:rPr lang="tr-TR" spc="10" dirty="0" err="1">
                <a:ea typeface="+mn-lt"/>
                <a:cs typeface="+mn-lt"/>
              </a:rPr>
              <a:t>used</a:t>
            </a:r>
            <a:r>
              <a:rPr lang="tr-TR" spc="10" dirty="0">
                <a:ea typeface="+mn-lt"/>
                <a:cs typeface="+mn-lt"/>
              </a:rPr>
              <a:t> in </a:t>
            </a:r>
            <a:r>
              <a:rPr lang="tr-TR" spc="10" dirty="0" err="1">
                <a:ea typeface="+mn-lt"/>
                <a:cs typeface="+mn-lt"/>
              </a:rPr>
              <a:t>such</a:t>
            </a:r>
            <a:r>
              <a:rPr lang="tr-TR" spc="10" dirty="0">
                <a:ea typeface="+mn-lt"/>
                <a:cs typeface="+mn-lt"/>
              </a:rPr>
              <a:t> </a:t>
            </a:r>
            <a:r>
              <a:rPr lang="tr-TR" spc="10" dirty="0" err="1">
                <a:ea typeface="+mn-lt"/>
                <a:cs typeface="+mn-lt"/>
              </a:rPr>
              <a:t>areas</a:t>
            </a:r>
            <a:r>
              <a:rPr lang="tr-TR" spc="10" dirty="0">
                <a:ea typeface="+mn-lt"/>
                <a:cs typeface="+mn-lt"/>
              </a:rPr>
              <a:t> as </a:t>
            </a:r>
            <a:r>
              <a:rPr lang="tr-TR" spc="10" dirty="0" err="1">
                <a:ea typeface="+mn-lt"/>
                <a:cs typeface="+mn-lt"/>
              </a:rPr>
              <a:t>system</a:t>
            </a:r>
            <a:r>
              <a:rPr lang="tr-TR" spc="10" dirty="0">
                <a:ea typeface="+mn-lt"/>
                <a:cs typeface="+mn-lt"/>
              </a:rPr>
              <a:t> </a:t>
            </a:r>
            <a:r>
              <a:rPr lang="tr-TR" spc="10" dirty="0" err="1">
                <a:ea typeface="+mn-lt"/>
                <a:cs typeface="+mn-lt"/>
              </a:rPr>
              <a:t>control</a:t>
            </a:r>
            <a:r>
              <a:rPr lang="tr-TR" spc="10" dirty="0">
                <a:ea typeface="+mn-lt"/>
                <a:cs typeface="+mn-lt"/>
              </a:rPr>
              <a:t> </a:t>
            </a:r>
            <a:r>
              <a:rPr lang="tr-TR" spc="10" dirty="0" err="1">
                <a:ea typeface="+mn-lt"/>
                <a:cs typeface="+mn-lt"/>
              </a:rPr>
              <a:t>rooms</a:t>
            </a:r>
            <a:r>
              <a:rPr lang="tr-TR" spc="10" dirty="0">
                <a:ea typeface="+mn-lt"/>
                <a:cs typeface="+mn-lt"/>
              </a:rPr>
              <a:t>, network </a:t>
            </a:r>
            <a:r>
              <a:rPr lang="tr-TR" spc="10" dirty="0" err="1">
                <a:ea typeface="+mn-lt"/>
                <a:cs typeface="+mn-lt"/>
              </a:rPr>
              <a:t>rooms</a:t>
            </a:r>
            <a:r>
              <a:rPr lang="tr-TR" spc="10" dirty="0">
                <a:ea typeface="+mn-lt"/>
                <a:cs typeface="+mn-lt"/>
              </a:rPr>
              <a:t>, data </a:t>
            </a:r>
            <a:r>
              <a:rPr lang="tr-TR" spc="10" dirty="0" err="1">
                <a:ea typeface="+mn-lt"/>
                <a:cs typeface="+mn-lt"/>
              </a:rPr>
              <a:t>centers</a:t>
            </a:r>
            <a:r>
              <a:rPr lang="tr-TR" spc="10" dirty="0">
                <a:ea typeface="+mn-lt"/>
                <a:cs typeface="+mn-lt"/>
              </a:rPr>
              <a:t>, </a:t>
            </a:r>
            <a:r>
              <a:rPr lang="tr-TR" spc="10" dirty="0" err="1">
                <a:ea typeface="+mn-lt"/>
                <a:cs typeface="+mn-lt"/>
              </a:rPr>
              <a:t>cold</a:t>
            </a:r>
            <a:r>
              <a:rPr lang="tr-TR" spc="10" dirty="0">
                <a:ea typeface="+mn-lt"/>
                <a:cs typeface="+mn-lt"/>
              </a:rPr>
              <a:t> </a:t>
            </a:r>
            <a:r>
              <a:rPr lang="tr-TR" spc="10" dirty="0" err="1">
                <a:ea typeface="+mn-lt"/>
                <a:cs typeface="+mn-lt"/>
              </a:rPr>
              <a:t>storage</a:t>
            </a:r>
            <a:r>
              <a:rPr lang="tr-TR" spc="10" dirty="0">
                <a:ea typeface="+mn-lt"/>
                <a:cs typeface="+mn-lt"/>
              </a:rPr>
              <a:t> </a:t>
            </a:r>
            <a:r>
              <a:rPr lang="tr-TR" spc="10" dirty="0" err="1">
                <a:ea typeface="+mn-lt"/>
                <a:cs typeface="+mn-lt"/>
              </a:rPr>
              <a:t>rooms</a:t>
            </a:r>
            <a:r>
              <a:rPr lang="tr-TR" spc="10" dirty="0">
                <a:ea typeface="+mn-lt"/>
                <a:cs typeface="+mn-lt"/>
              </a:rPr>
              <a:t>, </a:t>
            </a:r>
            <a:r>
              <a:rPr lang="tr-TR" spc="10" dirty="0" err="1">
                <a:ea typeface="+mn-lt"/>
                <a:cs typeface="+mn-lt"/>
              </a:rPr>
              <a:t>where</a:t>
            </a:r>
            <a:r>
              <a:rPr lang="tr-TR" spc="10" dirty="0">
                <a:ea typeface="+mn-lt"/>
                <a:cs typeface="+mn-lt"/>
              </a:rPr>
              <a:t> </a:t>
            </a:r>
            <a:r>
              <a:rPr lang="tr-TR" spc="10" dirty="0" err="1">
                <a:ea typeface="+mn-lt"/>
                <a:cs typeface="+mn-lt"/>
              </a:rPr>
              <a:t>values</a:t>
            </a:r>
            <a:r>
              <a:rPr lang="tr-TR" spc="10" dirty="0">
                <a:ea typeface="+mn-lt"/>
                <a:cs typeface="+mn-lt"/>
              </a:rPr>
              <a:t> </a:t>
            </a:r>
            <a:r>
              <a:rPr lang="tr-TR" spc="10" dirty="0" err="1">
                <a:ea typeface="+mn-lt"/>
                <a:cs typeface="+mn-lt"/>
              </a:rPr>
              <a:t>like</a:t>
            </a:r>
            <a:r>
              <a:rPr lang="tr-TR" spc="10" dirty="0">
                <a:ea typeface="+mn-lt"/>
                <a:cs typeface="+mn-lt"/>
              </a:rPr>
              <a:t> </a:t>
            </a:r>
            <a:r>
              <a:rPr lang="tr-TR" spc="10" dirty="0" err="1">
                <a:ea typeface="+mn-lt"/>
                <a:cs typeface="+mn-lt"/>
              </a:rPr>
              <a:t>temperature</a:t>
            </a:r>
            <a:r>
              <a:rPr lang="tr-TR" spc="10" dirty="0">
                <a:ea typeface="+mn-lt"/>
                <a:cs typeface="+mn-lt"/>
              </a:rPr>
              <a:t>, </a:t>
            </a:r>
            <a:r>
              <a:rPr lang="tr-TR" spc="10" dirty="0" err="1">
                <a:ea typeface="+mn-lt"/>
                <a:cs typeface="+mn-lt"/>
              </a:rPr>
              <a:t>humidity</a:t>
            </a:r>
            <a:r>
              <a:rPr lang="tr-TR" spc="10" dirty="0">
                <a:ea typeface="+mn-lt"/>
                <a:cs typeface="+mn-lt"/>
              </a:rPr>
              <a:t>, </a:t>
            </a:r>
            <a:r>
              <a:rPr lang="tr-TR" spc="10" dirty="0" err="1">
                <a:ea typeface="+mn-lt"/>
                <a:cs typeface="+mn-lt"/>
              </a:rPr>
              <a:t>smoke</a:t>
            </a:r>
            <a:r>
              <a:rPr lang="tr-TR" spc="10" dirty="0">
                <a:ea typeface="+mn-lt"/>
                <a:cs typeface="+mn-lt"/>
              </a:rPr>
              <a:t>, </a:t>
            </a:r>
            <a:r>
              <a:rPr lang="tr-TR" spc="10" dirty="0" err="1">
                <a:ea typeface="+mn-lt"/>
                <a:cs typeface="+mn-lt"/>
              </a:rPr>
              <a:t>leakage</a:t>
            </a:r>
            <a:r>
              <a:rPr lang="tr-TR" spc="10" dirty="0">
                <a:ea typeface="+mn-lt"/>
                <a:cs typeface="+mn-lt"/>
              </a:rPr>
              <a:t>, </a:t>
            </a:r>
            <a:r>
              <a:rPr lang="tr-TR" spc="10" dirty="0" err="1">
                <a:ea typeface="+mn-lt"/>
                <a:cs typeface="+mn-lt"/>
              </a:rPr>
              <a:t>air</a:t>
            </a:r>
            <a:r>
              <a:rPr lang="tr-TR" spc="10" dirty="0">
                <a:ea typeface="+mn-lt"/>
                <a:cs typeface="+mn-lt"/>
              </a:rPr>
              <a:t> </a:t>
            </a:r>
            <a:r>
              <a:rPr lang="tr-TR" spc="10" dirty="0" err="1">
                <a:ea typeface="+mn-lt"/>
                <a:cs typeface="+mn-lt"/>
              </a:rPr>
              <a:t>quality</a:t>
            </a:r>
            <a:r>
              <a:rPr lang="tr-TR" spc="10" dirty="0">
                <a:ea typeface="+mn-lt"/>
                <a:cs typeface="+mn-lt"/>
              </a:rPr>
              <a:t>, </a:t>
            </a:r>
            <a:r>
              <a:rPr lang="tr-TR" spc="10" dirty="0" err="1">
                <a:ea typeface="+mn-lt"/>
                <a:cs typeface="+mn-lt"/>
              </a:rPr>
              <a:t>and</a:t>
            </a:r>
            <a:r>
              <a:rPr lang="tr-TR" spc="10" dirty="0">
                <a:ea typeface="+mn-lt"/>
                <a:cs typeface="+mn-lt"/>
              </a:rPr>
              <a:t> </a:t>
            </a:r>
            <a:r>
              <a:rPr lang="tr-TR" spc="10" dirty="0" err="1">
                <a:ea typeface="+mn-lt"/>
                <a:cs typeface="+mn-lt"/>
              </a:rPr>
              <a:t>door</a:t>
            </a:r>
            <a:r>
              <a:rPr lang="tr-TR" spc="10" dirty="0">
                <a:ea typeface="+mn-lt"/>
                <a:cs typeface="+mn-lt"/>
              </a:rPr>
              <a:t> </a:t>
            </a:r>
            <a:r>
              <a:rPr lang="tr-TR" spc="10" dirty="0" err="1">
                <a:ea typeface="+mn-lt"/>
                <a:cs typeface="+mn-lt"/>
              </a:rPr>
              <a:t>lock</a:t>
            </a:r>
            <a:r>
              <a:rPr lang="tr-TR" spc="10" dirty="0">
                <a:ea typeface="+mn-lt"/>
                <a:cs typeface="+mn-lt"/>
              </a:rPr>
              <a:t> can be </a:t>
            </a:r>
            <a:r>
              <a:rPr lang="tr-TR" spc="10" dirty="0" err="1">
                <a:ea typeface="+mn-lt"/>
                <a:cs typeface="+mn-lt"/>
              </a:rPr>
              <a:t>checked</a:t>
            </a:r>
            <a:r>
              <a:rPr lang="tr-TR" spc="10" dirty="0">
                <a:ea typeface="+mn-lt"/>
                <a:cs typeface="+mn-lt"/>
              </a:rPr>
              <a:t> </a:t>
            </a:r>
            <a:r>
              <a:rPr lang="tr-TR" spc="10" dirty="0" err="1">
                <a:ea typeface="+mn-lt"/>
                <a:cs typeface="+mn-lt"/>
              </a:rPr>
              <a:t>through</a:t>
            </a:r>
            <a:r>
              <a:rPr lang="tr-TR" spc="10" dirty="0">
                <a:ea typeface="+mn-lt"/>
                <a:cs typeface="+mn-lt"/>
              </a:rPr>
              <a:t> </a:t>
            </a:r>
            <a:r>
              <a:rPr lang="tr-TR" spc="10" dirty="0" err="1">
                <a:ea typeface="+mn-lt"/>
                <a:cs typeface="+mn-lt"/>
              </a:rPr>
              <a:t>various</a:t>
            </a:r>
            <a:r>
              <a:rPr lang="tr-TR" spc="10" dirty="0">
                <a:ea typeface="+mn-lt"/>
                <a:cs typeface="+mn-lt"/>
              </a:rPr>
              <a:t> </a:t>
            </a:r>
            <a:r>
              <a:rPr lang="tr-TR" spc="10" dirty="0" err="1">
                <a:ea typeface="+mn-lt"/>
                <a:cs typeface="+mn-lt"/>
              </a:rPr>
              <a:t>sensors</a:t>
            </a:r>
            <a:r>
              <a:rPr lang="tr-TR" spc="10" dirty="0">
                <a:ea typeface="+mn-lt"/>
                <a:cs typeface="+mn-lt"/>
              </a:rPr>
              <a:t>.</a:t>
            </a:r>
            <a:endParaRPr lang="tr-TR" dirty="0"/>
          </a:p>
        </p:txBody>
      </p:sp>
      <p:grpSp>
        <p:nvGrpSpPr>
          <p:cNvPr id="5" name="object 5"/>
          <p:cNvGrpSpPr/>
          <p:nvPr/>
        </p:nvGrpSpPr>
        <p:grpSpPr>
          <a:xfrm>
            <a:off x="4210811" y="259079"/>
            <a:ext cx="7954009" cy="6353810"/>
            <a:chOff x="4210811" y="259079"/>
            <a:chExt cx="7954009" cy="6353810"/>
          </a:xfrm>
        </p:grpSpPr>
        <p:sp>
          <p:nvSpPr>
            <p:cNvPr id="6" name="object 6"/>
            <p:cNvSpPr/>
            <p:nvPr/>
          </p:nvSpPr>
          <p:spPr>
            <a:xfrm>
              <a:off x="10099547" y="3322319"/>
              <a:ext cx="2065020" cy="329031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210811" y="259079"/>
              <a:ext cx="5873495" cy="3902964"/>
            </a:xfrm>
            <a:prstGeom prst="rect">
              <a:avLst/>
            </a:prstGeom>
            <a:blipFill>
              <a:blip r:embed="rId5" cstate="print"/>
              <a:stretch>
                <a:fillRect/>
              </a:stretch>
            </a:blipFill>
          </p:spPr>
          <p:txBody>
            <a:bodyPr wrap="square" lIns="0" tIns="0" rIns="0" bIns="0" rtlCol="0"/>
            <a:lstStyle/>
            <a:p>
              <a:endParaRPr/>
            </a:p>
          </p:txBody>
        </p:sp>
      </p:grpSp>
      <p:sp>
        <p:nvSpPr>
          <p:cNvPr id="8" name="object 8"/>
          <p:cNvSpPr/>
          <p:nvPr/>
        </p:nvSpPr>
        <p:spPr>
          <a:xfrm>
            <a:off x="208635" y="6477787"/>
            <a:ext cx="923696" cy="219735"/>
          </a:xfrm>
          <a:prstGeom prst="rect">
            <a:avLst/>
          </a:prstGeom>
          <a:blipFill>
            <a:blip r:embed="rId6" cstate="print"/>
            <a:stretch>
              <a:fillRect/>
            </a:stretch>
          </a:blipFill>
        </p:spPr>
        <p:txBody>
          <a:bodyPr wrap="square" lIns="0" tIns="0" rIns="0" bIns="0" rtlCol="0"/>
          <a:lstStyle/>
          <a:p>
            <a:endParaRPr/>
          </a:p>
        </p:txBody>
      </p:sp>
      <p:sp>
        <p:nvSpPr>
          <p:cNvPr id="9" name="object 9"/>
          <p:cNvSpPr txBox="1">
            <a:spLocks noGrp="1"/>
          </p:cNvSpPr>
          <p:nvPr>
            <p:ph type="title"/>
          </p:nvPr>
        </p:nvSpPr>
        <p:spPr>
          <a:xfrm>
            <a:off x="1371346" y="357632"/>
            <a:ext cx="4804410" cy="756920"/>
          </a:xfrm>
          <a:prstGeom prst="rect">
            <a:avLst/>
          </a:prstGeom>
        </p:spPr>
        <p:txBody>
          <a:bodyPr vert="horz" wrap="square" lIns="0" tIns="12700" rIns="0" bIns="0" rtlCol="0">
            <a:spAutoFit/>
          </a:bodyPr>
          <a:lstStyle/>
          <a:p>
            <a:pPr marL="12700">
              <a:lnSpc>
                <a:spcPct val="100000"/>
              </a:lnSpc>
              <a:spcBef>
                <a:spcPts val="100"/>
              </a:spcBef>
            </a:pPr>
            <a:r>
              <a:rPr sz="4800" spc="-40" dirty="0">
                <a:latin typeface="Arial"/>
                <a:cs typeface="Arial"/>
              </a:rPr>
              <a:t>CySENSE</a:t>
            </a:r>
            <a:r>
              <a:rPr sz="4800" spc="-145" dirty="0">
                <a:latin typeface="Arial"/>
                <a:cs typeface="Arial"/>
              </a:rPr>
              <a:t> </a:t>
            </a:r>
            <a:r>
              <a:rPr sz="4800" spc="-170" dirty="0">
                <a:latin typeface="Arial"/>
                <a:cs typeface="Arial"/>
              </a:rPr>
              <a:t>Nedir?</a:t>
            </a:r>
            <a:endParaRPr sz="4800">
              <a:latin typeface="Arial"/>
              <a:cs typeface="Arial"/>
            </a:endParaRPr>
          </a:p>
        </p:txBody>
      </p:sp>
      <p:sp>
        <p:nvSpPr>
          <p:cNvPr id="10" name="object 10"/>
          <p:cNvSpPr/>
          <p:nvPr/>
        </p:nvSpPr>
        <p:spPr>
          <a:xfrm>
            <a:off x="10646541" y="131502"/>
            <a:ext cx="1458598" cy="298743"/>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613904" y="2339339"/>
            <a:ext cx="676655" cy="67665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09600" y="2339339"/>
            <a:ext cx="676656" cy="67665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032503" y="2339339"/>
            <a:ext cx="676656" cy="676656"/>
          </a:xfrm>
          <a:prstGeom prst="rect">
            <a:avLst/>
          </a:prstGeom>
          <a:blipFill>
            <a:blip r:embed="rId3" cstate="print"/>
            <a:stretch>
              <a:fillRect/>
            </a:stretch>
          </a:blipFill>
        </p:spPr>
        <p:txBody>
          <a:bodyPr wrap="square" lIns="0" tIns="0" rIns="0" bIns="0" rtlCol="0"/>
          <a:lstStyle/>
          <a:p>
            <a:endParaRPr/>
          </a:p>
        </p:txBody>
      </p:sp>
      <p:grpSp>
        <p:nvGrpSpPr>
          <p:cNvPr id="6" name="object 6"/>
          <p:cNvGrpSpPr/>
          <p:nvPr/>
        </p:nvGrpSpPr>
        <p:grpSpPr>
          <a:xfrm>
            <a:off x="816863" y="2502407"/>
            <a:ext cx="3013075" cy="3830320"/>
            <a:chOff x="816863" y="2502407"/>
            <a:chExt cx="3013075" cy="3830320"/>
          </a:xfrm>
        </p:grpSpPr>
        <p:sp>
          <p:nvSpPr>
            <p:cNvPr id="7" name="object 7"/>
            <p:cNvSpPr/>
            <p:nvPr/>
          </p:nvSpPr>
          <p:spPr>
            <a:xfrm>
              <a:off x="816863" y="2546603"/>
              <a:ext cx="3006852" cy="378561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824483" y="2502407"/>
              <a:ext cx="3005455" cy="3784600"/>
            </a:xfrm>
            <a:custGeom>
              <a:avLst/>
              <a:gdLst/>
              <a:ahLst/>
              <a:cxnLst/>
              <a:rect l="l" t="t" r="r" b="b"/>
              <a:pathLst>
                <a:path w="3005454" h="3784600">
                  <a:moveTo>
                    <a:pt x="3005328" y="0"/>
                  </a:moveTo>
                  <a:lnTo>
                    <a:pt x="0" y="0"/>
                  </a:lnTo>
                  <a:lnTo>
                    <a:pt x="0" y="3784091"/>
                  </a:lnTo>
                  <a:lnTo>
                    <a:pt x="3005328" y="3784091"/>
                  </a:lnTo>
                  <a:lnTo>
                    <a:pt x="3005328" y="0"/>
                  </a:lnTo>
                  <a:close/>
                </a:path>
              </a:pathLst>
            </a:custGeom>
            <a:solidFill>
              <a:srgbClr val="303B41">
                <a:alpha val="85096"/>
              </a:srgbClr>
            </a:solidFill>
          </p:spPr>
          <p:txBody>
            <a:bodyPr wrap="square" lIns="0" tIns="0" rIns="0" bIns="0" rtlCol="0"/>
            <a:lstStyle/>
            <a:p>
              <a:endParaRPr/>
            </a:p>
          </p:txBody>
        </p:sp>
      </p:grpSp>
      <p:sp>
        <p:nvSpPr>
          <p:cNvPr id="9" name="object 9"/>
          <p:cNvSpPr/>
          <p:nvPr/>
        </p:nvSpPr>
        <p:spPr>
          <a:xfrm>
            <a:off x="10806683" y="4732020"/>
            <a:ext cx="1385316" cy="212597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241291" y="2546604"/>
            <a:ext cx="3007360" cy="3785870"/>
          </a:xfrm>
          <a:custGeom>
            <a:avLst/>
            <a:gdLst/>
            <a:ahLst/>
            <a:cxnLst/>
            <a:rect l="l" t="t" r="r" b="b"/>
            <a:pathLst>
              <a:path w="3007359" h="3785870">
                <a:moveTo>
                  <a:pt x="3006852" y="0"/>
                </a:moveTo>
                <a:lnTo>
                  <a:pt x="0" y="0"/>
                </a:lnTo>
                <a:lnTo>
                  <a:pt x="0" y="3785616"/>
                </a:lnTo>
                <a:lnTo>
                  <a:pt x="3006852" y="3785616"/>
                </a:lnTo>
                <a:lnTo>
                  <a:pt x="3006852" y="0"/>
                </a:lnTo>
                <a:close/>
              </a:path>
            </a:pathLst>
          </a:custGeom>
          <a:solidFill>
            <a:srgbClr val="303B41">
              <a:alpha val="85096"/>
            </a:srgbClr>
          </a:solidFill>
        </p:spPr>
        <p:txBody>
          <a:bodyPr wrap="square" lIns="0" tIns="0" rIns="0" bIns="0" rtlCol="0"/>
          <a:lstStyle/>
          <a:p>
            <a:endParaRPr/>
          </a:p>
        </p:txBody>
      </p:sp>
      <p:sp>
        <p:nvSpPr>
          <p:cNvPr id="11" name="object 11"/>
          <p:cNvSpPr txBox="1"/>
          <p:nvPr/>
        </p:nvSpPr>
        <p:spPr>
          <a:xfrm>
            <a:off x="4442574" y="3021057"/>
            <a:ext cx="3007360" cy="2708434"/>
          </a:xfrm>
          <a:prstGeom prst="rect">
            <a:avLst/>
          </a:prstGeom>
        </p:spPr>
        <p:txBody>
          <a:bodyPr vert="horz" wrap="square" lIns="0" tIns="0" rIns="0" bIns="0" rtlCol="0" anchor="t">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solidFill>
                <a:schemeClr val="bg1"/>
              </a:solidFill>
              <a:latin typeface="Times New Roman"/>
              <a:cs typeface="Times New Roman"/>
            </a:endParaRPr>
          </a:p>
          <a:p>
            <a:r>
              <a:rPr lang="en-US" sz="1600" dirty="0">
                <a:solidFill>
                  <a:schemeClr val="bg1"/>
                </a:solidFill>
                <a:ea typeface="+mn-lt"/>
                <a:cs typeface="+mn-lt"/>
              </a:rPr>
              <a:t>You can see all the information collected by all CYSENSE Devices connected to the system as well as all instant and historical data in our user-friendly interface. The Linux server on which this interface will be installed can run on standard physical and virtual servers.</a:t>
            </a:r>
          </a:p>
        </p:txBody>
      </p:sp>
      <p:sp>
        <p:nvSpPr>
          <p:cNvPr id="12" name="object 12"/>
          <p:cNvSpPr/>
          <p:nvPr/>
        </p:nvSpPr>
        <p:spPr>
          <a:xfrm>
            <a:off x="7807452" y="2546604"/>
            <a:ext cx="3007360" cy="3785870"/>
          </a:xfrm>
          <a:custGeom>
            <a:avLst/>
            <a:gdLst/>
            <a:ahLst/>
            <a:cxnLst/>
            <a:rect l="l" t="t" r="r" b="b"/>
            <a:pathLst>
              <a:path w="3007359" h="3785870">
                <a:moveTo>
                  <a:pt x="3006852" y="0"/>
                </a:moveTo>
                <a:lnTo>
                  <a:pt x="0" y="0"/>
                </a:lnTo>
                <a:lnTo>
                  <a:pt x="0" y="3785616"/>
                </a:lnTo>
                <a:lnTo>
                  <a:pt x="3006852" y="3785616"/>
                </a:lnTo>
                <a:lnTo>
                  <a:pt x="3006852" y="0"/>
                </a:lnTo>
                <a:close/>
              </a:path>
            </a:pathLst>
          </a:custGeom>
          <a:solidFill>
            <a:srgbClr val="303B41">
              <a:alpha val="85096"/>
            </a:srgbClr>
          </a:solidFill>
        </p:spPr>
        <p:txBody>
          <a:bodyPr wrap="square" lIns="0" tIns="0" rIns="0" bIns="0" rtlCol="0"/>
          <a:lstStyle/>
          <a:p>
            <a:endParaRPr/>
          </a:p>
        </p:txBody>
      </p:sp>
      <p:sp>
        <p:nvSpPr>
          <p:cNvPr id="13" name="object 13"/>
          <p:cNvSpPr txBox="1"/>
          <p:nvPr/>
        </p:nvSpPr>
        <p:spPr>
          <a:xfrm>
            <a:off x="7807452" y="2546604"/>
            <a:ext cx="3007360" cy="3341877"/>
          </a:xfrm>
          <a:prstGeom prst="rect">
            <a:avLst/>
          </a:prstGeom>
        </p:spPr>
        <p:txBody>
          <a:bodyPr vert="horz" wrap="square" lIns="0" tIns="0" rIns="0" bIns="0" rtlCol="0" anchor="t">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115570" marR="111760" indent="-3175" algn="ctr">
              <a:lnSpc>
                <a:spcPct val="150000"/>
              </a:lnSpc>
              <a:spcBef>
                <a:spcPts val="955"/>
              </a:spcBef>
            </a:pPr>
            <a:r>
              <a:rPr lang="en-US" sz="1400" dirty="0">
                <a:solidFill>
                  <a:schemeClr val="bg1"/>
                </a:solidFill>
                <a:ea typeface="+mn-lt"/>
                <a:cs typeface="+mn-lt"/>
              </a:rPr>
              <a:t>You can make various configurations, receive reports, generate alarms, and authorize your personnel at different levels of responsibility within the CYSENSE software running on the hardware that we developed especially for this purpose.</a:t>
            </a:r>
            <a:endParaRPr lang="en-US" dirty="0">
              <a:solidFill>
                <a:schemeClr val="bg1"/>
              </a:solidFill>
              <a:ea typeface="+mn-lt"/>
              <a:cs typeface="+mn-lt"/>
            </a:endParaRPr>
          </a:p>
        </p:txBody>
      </p:sp>
      <p:sp>
        <p:nvSpPr>
          <p:cNvPr id="14" name="object 14"/>
          <p:cNvSpPr txBox="1"/>
          <p:nvPr/>
        </p:nvSpPr>
        <p:spPr>
          <a:xfrm>
            <a:off x="824483" y="2502407"/>
            <a:ext cx="3005455" cy="3059748"/>
          </a:xfrm>
          <a:prstGeom prst="rect">
            <a:avLst/>
          </a:prstGeom>
        </p:spPr>
        <p:txBody>
          <a:bodyPr vert="horz" wrap="square" lIns="0" tIns="0" rIns="0" bIns="0" rtlCol="0" anchor="t">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10"/>
              </a:spcBef>
            </a:pPr>
            <a:endParaRPr sz="1600" dirty="0">
              <a:solidFill>
                <a:schemeClr val="bg1"/>
              </a:solidFill>
              <a:latin typeface="Times New Roman"/>
              <a:cs typeface="Times New Roman"/>
            </a:endParaRPr>
          </a:p>
          <a:p>
            <a:pPr marL="136525" marR="179705" algn="ctr">
              <a:lnSpc>
                <a:spcPct val="150000"/>
              </a:lnSpc>
            </a:pPr>
            <a:r>
              <a:rPr lang="en-US" sz="1400" spc="-10" dirty="0">
                <a:solidFill>
                  <a:schemeClr val="bg1"/>
                </a:solidFill>
                <a:ea typeface="+mn-lt"/>
                <a:cs typeface="+mn-lt"/>
              </a:rPr>
              <a:t>CYSENSE sensors with ideal dimensions communicate with IP addresses over computer networks and can be powered by Poe Switch Port or an external power supply.</a:t>
            </a:r>
            <a:endParaRPr lang="en-US" dirty="0">
              <a:solidFill>
                <a:schemeClr val="bg1"/>
              </a:solidFill>
              <a:ea typeface="+mn-lt"/>
              <a:cs typeface="+mn-lt"/>
            </a:endParaRPr>
          </a:p>
        </p:txBody>
      </p:sp>
      <p:sp>
        <p:nvSpPr>
          <p:cNvPr id="15" name="object 15"/>
          <p:cNvSpPr/>
          <p:nvPr/>
        </p:nvSpPr>
        <p:spPr>
          <a:xfrm>
            <a:off x="1877567" y="2627376"/>
            <a:ext cx="975359" cy="975360"/>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5330952" y="2602992"/>
            <a:ext cx="970788" cy="970788"/>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9003792" y="2685288"/>
            <a:ext cx="940307" cy="940307"/>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08635" y="6477787"/>
            <a:ext cx="923696" cy="219735"/>
          </a:xfrm>
          <a:prstGeom prst="rect">
            <a:avLst/>
          </a:prstGeom>
          <a:blipFill>
            <a:blip r:embed="rId10" cstate="print"/>
            <a:stretch>
              <a:fillRect/>
            </a:stretch>
          </a:blipFill>
        </p:spPr>
        <p:txBody>
          <a:bodyPr wrap="square" lIns="0" tIns="0" rIns="0" bIns="0" rtlCol="0"/>
          <a:lstStyle/>
          <a:p>
            <a:endParaRPr/>
          </a:p>
        </p:txBody>
      </p:sp>
      <p:sp>
        <p:nvSpPr>
          <p:cNvPr id="19" name="object 19"/>
          <p:cNvSpPr txBox="1">
            <a:spLocks noGrp="1"/>
          </p:cNvSpPr>
          <p:nvPr>
            <p:ph type="title"/>
          </p:nvPr>
        </p:nvSpPr>
        <p:spPr>
          <a:xfrm>
            <a:off x="1371346" y="342391"/>
            <a:ext cx="5341620" cy="756920"/>
          </a:xfrm>
          <a:prstGeom prst="rect">
            <a:avLst/>
          </a:prstGeom>
        </p:spPr>
        <p:txBody>
          <a:bodyPr vert="horz" wrap="square" lIns="0" tIns="12700" rIns="0" bIns="0" rtlCol="0">
            <a:spAutoFit/>
          </a:bodyPr>
          <a:lstStyle/>
          <a:p>
            <a:pPr marL="12700">
              <a:lnSpc>
                <a:spcPct val="100000"/>
              </a:lnSpc>
              <a:spcBef>
                <a:spcPts val="100"/>
              </a:spcBef>
            </a:pPr>
            <a:r>
              <a:rPr sz="4800" spc="220" dirty="0"/>
              <a:t>Neden</a:t>
            </a:r>
            <a:r>
              <a:rPr sz="4800" spc="-505" dirty="0"/>
              <a:t> </a:t>
            </a:r>
            <a:r>
              <a:rPr sz="4800" spc="525" dirty="0"/>
              <a:t>CySENSE?</a:t>
            </a:r>
            <a:endParaRPr sz="4800"/>
          </a:p>
        </p:txBody>
      </p:sp>
      <p:sp>
        <p:nvSpPr>
          <p:cNvPr id="20" name="object 20"/>
          <p:cNvSpPr/>
          <p:nvPr/>
        </p:nvSpPr>
        <p:spPr>
          <a:xfrm>
            <a:off x="10646541" y="131502"/>
            <a:ext cx="1458598" cy="298743"/>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601200" y="659891"/>
            <a:ext cx="2590800" cy="397764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345819" y="4598242"/>
            <a:ext cx="9553575" cy="705962"/>
          </a:xfrm>
          <a:prstGeom prst="rect">
            <a:avLst/>
          </a:prstGeom>
        </p:spPr>
        <p:txBody>
          <a:bodyPr vert="horz" wrap="square" lIns="0" tIns="150495" rIns="0" bIns="0" rtlCol="0" anchor="t">
            <a:spAutoFit/>
          </a:bodyPr>
          <a:lstStyle/>
          <a:p>
            <a:pPr marL="12700">
              <a:spcBef>
                <a:spcPts val="1185"/>
              </a:spcBef>
            </a:pPr>
            <a:r>
              <a:rPr lang="en-US" spc="-85" dirty="0">
                <a:ea typeface="+mn-lt"/>
                <a:cs typeface="+mn-lt"/>
              </a:rPr>
              <a:t>A certain number of sensors in total can be added to CYSENSE, such as temperature, humidity</a:t>
            </a:r>
            <a:r>
              <a:rPr lang="en-US" sz="1800" spc="-85" dirty="0">
                <a:ea typeface="+mn-lt"/>
                <a:cs typeface="+mn-lt"/>
              </a:rPr>
              <a:t>, </a:t>
            </a:r>
            <a:r>
              <a:rPr lang="en-US" spc="-85" dirty="0">
                <a:ea typeface="+mn-lt"/>
                <a:cs typeface="+mn-lt"/>
              </a:rPr>
              <a:t>smoke</a:t>
            </a:r>
            <a:r>
              <a:rPr lang="en-US" sz="1800" spc="-85" dirty="0">
                <a:ea typeface="+mn-lt"/>
                <a:cs typeface="+mn-lt"/>
              </a:rPr>
              <a:t>, </a:t>
            </a:r>
            <a:r>
              <a:rPr lang="en-US" spc="-85" dirty="0">
                <a:ea typeface="+mn-lt"/>
                <a:cs typeface="+mn-lt"/>
              </a:rPr>
              <a:t>water leakage</a:t>
            </a:r>
            <a:r>
              <a:rPr lang="en-US" sz="1800" spc="-85" dirty="0">
                <a:ea typeface="+mn-lt"/>
                <a:cs typeface="+mn-lt"/>
              </a:rPr>
              <a:t>, </a:t>
            </a:r>
            <a:r>
              <a:rPr lang="en-US" spc="-85" dirty="0">
                <a:ea typeface="+mn-lt"/>
                <a:cs typeface="+mn-lt"/>
              </a:rPr>
              <a:t>air quality</a:t>
            </a:r>
            <a:r>
              <a:rPr lang="en-US" sz="1800" spc="-85" dirty="0">
                <a:ea typeface="+mn-lt"/>
                <a:cs typeface="+mn-lt"/>
              </a:rPr>
              <a:t>, </a:t>
            </a:r>
            <a:r>
              <a:rPr lang="en-US" spc="-85" dirty="0">
                <a:ea typeface="+mn-lt"/>
                <a:cs typeface="+mn-lt"/>
              </a:rPr>
              <a:t>oxygen</a:t>
            </a:r>
            <a:r>
              <a:rPr lang="en-US" sz="1800" spc="-85" dirty="0">
                <a:ea typeface="+mn-lt"/>
                <a:cs typeface="+mn-lt"/>
              </a:rPr>
              <a:t>, </a:t>
            </a:r>
            <a:r>
              <a:rPr lang="en-US" spc="-85" dirty="0">
                <a:ea typeface="+mn-lt"/>
                <a:cs typeface="+mn-lt"/>
              </a:rPr>
              <a:t>carbon monoxide</a:t>
            </a:r>
            <a:r>
              <a:rPr lang="en-US" sz="1800" spc="-85" dirty="0">
                <a:ea typeface="+mn-lt"/>
                <a:cs typeface="+mn-lt"/>
              </a:rPr>
              <a:t>, </a:t>
            </a:r>
            <a:r>
              <a:rPr lang="en-US" spc="-85" dirty="0">
                <a:ea typeface="+mn-lt"/>
                <a:cs typeface="+mn-lt"/>
              </a:rPr>
              <a:t>and door sensors</a:t>
            </a:r>
            <a:r>
              <a:rPr lang="en-US" sz="1800" spc="-85" dirty="0">
                <a:ea typeface="+mn-lt"/>
                <a:cs typeface="+mn-lt"/>
              </a:rPr>
              <a:t>.</a:t>
            </a:r>
          </a:p>
        </p:txBody>
      </p:sp>
      <p:sp>
        <p:nvSpPr>
          <p:cNvPr id="4" name="object 4"/>
          <p:cNvSpPr/>
          <p:nvPr/>
        </p:nvSpPr>
        <p:spPr>
          <a:xfrm>
            <a:off x="915924" y="4777740"/>
            <a:ext cx="128015" cy="960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15924" y="4939284"/>
            <a:ext cx="128015" cy="9448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915924" y="5100828"/>
            <a:ext cx="128015" cy="9448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915924" y="5262371"/>
            <a:ext cx="128015" cy="94487"/>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915924" y="5422391"/>
            <a:ext cx="128015" cy="96012"/>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99516" y="4777740"/>
            <a:ext cx="128015" cy="9601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99516" y="4939284"/>
            <a:ext cx="128015" cy="94488"/>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99516" y="5100828"/>
            <a:ext cx="128015" cy="94488"/>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699516" y="5262371"/>
            <a:ext cx="128015" cy="94487"/>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699516" y="5422391"/>
            <a:ext cx="128015" cy="96012"/>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507491" y="4777740"/>
            <a:ext cx="103631" cy="96012"/>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07491" y="4939284"/>
            <a:ext cx="103631" cy="94488"/>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507491" y="5262371"/>
            <a:ext cx="103631" cy="94487"/>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507491" y="5100828"/>
            <a:ext cx="103631" cy="94488"/>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507491" y="5422391"/>
            <a:ext cx="103631" cy="96012"/>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59399" y="400803"/>
            <a:ext cx="7240188" cy="3703344"/>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208635" y="6477787"/>
            <a:ext cx="923696" cy="219735"/>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10646541" y="131502"/>
            <a:ext cx="1458598" cy="298743"/>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 y="0"/>
            <a:ext cx="12191365" cy="6858634"/>
            <a:chOff x="-126" y="0"/>
            <a:chExt cx="12191365" cy="6858634"/>
          </a:xfrm>
        </p:grpSpPr>
        <p:sp>
          <p:nvSpPr>
            <p:cNvPr id="3" name="object 3"/>
            <p:cNvSpPr/>
            <p:nvPr/>
          </p:nvSpPr>
          <p:spPr>
            <a:xfrm>
              <a:off x="762" y="0"/>
              <a:ext cx="12190730" cy="1270"/>
            </a:xfrm>
            <a:custGeom>
              <a:avLst/>
              <a:gdLst/>
              <a:ahLst/>
              <a:cxnLst/>
              <a:rect l="l" t="t" r="r" b="b"/>
              <a:pathLst>
                <a:path w="12190730" h="1270">
                  <a:moveTo>
                    <a:pt x="0" y="889"/>
                  </a:moveTo>
                  <a:lnTo>
                    <a:pt x="12190476" y="889"/>
                  </a:lnTo>
                </a:path>
                <a:path w="12190730" h="1270">
                  <a:moveTo>
                    <a:pt x="0" y="0"/>
                  </a:moveTo>
                  <a:lnTo>
                    <a:pt x="12190476" y="0"/>
                  </a:lnTo>
                </a:path>
              </a:pathLst>
            </a:custGeom>
            <a:ln w="3175">
              <a:solidFill>
                <a:srgbClr val="000000"/>
              </a:solidFill>
            </a:ln>
          </p:spPr>
          <p:txBody>
            <a:bodyPr wrap="square" lIns="0" tIns="0" rIns="0" bIns="0" rtlCol="0"/>
            <a:lstStyle/>
            <a:p>
              <a:endParaRPr/>
            </a:p>
          </p:txBody>
        </p:sp>
        <p:sp>
          <p:nvSpPr>
            <p:cNvPr id="4" name="object 4"/>
            <p:cNvSpPr/>
            <p:nvPr/>
          </p:nvSpPr>
          <p:spPr>
            <a:xfrm>
              <a:off x="762" y="761"/>
              <a:ext cx="0" cy="6856730"/>
            </a:xfrm>
            <a:custGeom>
              <a:avLst/>
              <a:gdLst/>
              <a:ahLst/>
              <a:cxnLst/>
              <a:rect l="l" t="t" r="r" b="b"/>
              <a:pathLst>
                <a:path h="6856730">
                  <a:moveTo>
                    <a:pt x="0" y="0"/>
                  </a:moveTo>
                  <a:lnTo>
                    <a:pt x="0" y="6856475"/>
                  </a:lnTo>
                </a:path>
              </a:pathLst>
            </a:custGeom>
            <a:ln w="3175">
              <a:solidFill>
                <a:srgbClr val="000000"/>
              </a:solidFill>
            </a:ln>
          </p:spPr>
          <p:txBody>
            <a:bodyPr wrap="square" lIns="0" tIns="0" rIns="0" bIns="0" rtlCol="0"/>
            <a:lstStyle/>
            <a:p>
              <a:endParaRPr/>
            </a:p>
          </p:txBody>
        </p:sp>
      </p:grpSp>
      <p:sp>
        <p:nvSpPr>
          <p:cNvPr id="5" name="object 5"/>
          <p:cNvSpPr/>
          <p:nvPr/>
        </p:nvSpPr>
        <p:spPr>
          <a:xfrm>
            <a:off x="761" y="6857237"/>
            <a:ext cx="12190730" cy="0"/>
          </a:xfrm>
          <a:custGeom>
            <a:avLst/>
            <a:gdLst/>
            <a:ahLst/>
            <a:cxnLst/>
            <a:rect l="l" t="t" r="r" b="b"/>
            <a:pathLst>
              <a:path w="12190730">
                <a:moveTo>
                  <a:pt x="0" y="0"/>
                </a:moveTo>
                <a:lnTo>
                  <a:pt x="12190476" y="0"/>
                </a:lnTo>
              </a:path>
            </a:pathLst>
          </a:custGeom>
          <a:ln w="3175">
            <a:solidFill>
              <a:srgbClr val="000000"/>
            </a:solidFill>
          </a:ln>
        </p:spPr>
        <p:txBody>
          <a:bodyPr wrap="square" lIns="0" tIns="0" rIns="0" bIns="0" rtlCol="0"/>
          <a:lstStyle/>
          <a:p>
            <a:endParaRPr/>
          </a:p>
        </p:txBody>
      </p:sp>
      <p:grpSp>
        <p:nvGrpSpPr>
          <p:cNvPr id="6" name="object 6"/>
          <p:cNvGrpSpPr/>
          <p:nvPr/>
        </p:nvGrpSpPr>
        <p:grpSpPr>
          <a:xfrm>
            <a:off x="829055" y="0"/>
            <a:ext cx="11363325" cy="6858634"/>
            <a:chOff x="829055" y="0"/>
            <a:chExt cx="11363325" cy="6858634"/>
          </a:xfrm>
        </p:grpSpPr>
        <p:sp>
          <p:nvSpPr>
            <p:cNvPr id="7" name="object 7"/>
            <p:cNvSpPr/>
            <p:nvPr/>
          </p:nvSpPr>
          <p:spPr>
            <a:xfrm>
              <a:off x="12191237" y="762"/>
              <a:ext cx="0" cy="6856730"/>
            </a:xfrm>
            <a:custGeom>
              <a:avLst/>
              <a:gdLst/>
              <a:ahLst/>
              <a:cxnLst/>
              <a:rect l="l" t="t" r="r" b="b"/>
              <a:pathLst>
                <a:path h="6856730">
                  <a:moveTo>
                    <a:pt x="0" y="6856475"/>
                  </a:moveTo>
                  <a:lnTo>
                    <a:pt x="0" y="0"/>
                  </a:lnTo>
                </a:path>
              </a:pathLst>
            </a:custGeom>
            <a:ln w="3175">
              <a:solidFill>
                <a:srgbClr val="000000"/>
              </a:solidFill>
            </a:ln>
          </p:spPr>
          <p:txBody>
            <a:bodyPr wrap="square" lIns="0" tIns="0" rIns="0" bIns="0" rtlCol="0"/>
            <a:lstStyle/>
            <a:p>
              <a:endParaRPr/>
            </a:p>
          </p:txBody>
        </p:sp>
        <p:sp>
          <p:nvSpPr>
            <p:cNvPr id="8" name="object 8"/>
            <p:cNvSpPr/>
            <p:nvPr/>
          </p:nvSpPr>
          <p:spPr>
            <a:xfrm>
              <a:off x="1078991" y="0"/>
              <a:ext cx="11111865" cy="5785485"/>
            </a:xfrm>
            <a:custGeom>
              <a:avLst/>
              <a:gdLst/>
              <a:ahLst/>
              <a:cxnLst/>
              <a:rect l="l" t="t" r="r" b="b"/>
              <a:pathLst>
                <a:path w="11111865" h="5785485">
                  <a:moveTo>
                    <a:pt x="11111484" y="0"/>
                  </a:moveTo>
                  <a:lnTo>
                    <a:pt x="0" y="0"/>
                  </a:lnTo>
                  <a:lnTo>
                    <a:pt x="0" y="5785104"/>
                  </a:lnTo>
                  <a:lnTo>
                    <a:pt x="11111484" y="5785104"/>
                  </a:lnTo>
                  <a:lnTo>
                    <a:pt x="11111484" y="0"/>
                  </a:lnTo>
                  <a:close/>
                </a:path>
              </a:pathLst>
            </a:custGeom>
            <a:solidFill>
              <a:srgbClr val="303B41"/>
            </a:solidFill>
          </p:spPr>
          <p:txBody>
            <a:bodyPr wrap="square" lIns="0" tIns="0" rIns="0" bIns="0" rtlCol="0"/>
            <a:lstStyle/>
            <a:p>
              <a:endParaRPr/>
            </a:p>
          </p:txBody>
        </p:sp>
        <p:sp>
          <p:nvSpPr>
            <p:cNvPr id="9" name="object 9"/>
            <p:cNvSpPr/>
            <p:nvPr/>
          </p:nvSpPr>
          <p:spPr>
            <a:xfrm>
              <a:off x="8290560" y="2959098"/>
              <a:ext cx="3901439" cy="38989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29055" y="2887979"/>
              <a:ext cx="929639" cy="929640"/>
            </a:xfrm>
            <a:prstGeom prst="rect">
              <a:avLst/>
            </a:prstGeom>
            <a:blipFill>
              <a:blip r:embed="rId3" cstate="print"/>
              <a:stretch>
                <a:fillRect/>
              </a:stretch>
            </a:blipFill>
          </p:spPr>
          <p:txBody>
            <a:bodyPr wrap="square" lIns="0" tIns="0" rIns="0" bIns="0" rtlCol="0"/>
            <a:lstStyle/>
            <a:p>
              <a:endParaRPr/>
            </a:p>
          </p:txBody>
        </p:sp>
      </p:grpSp>
      <p:sp>
        <p:nvSpPr>
          <p:cNvPr id="11" name="object 11"/>
          <p:cNvSpPr txBox="1"/>
          <p:nvPr/>
        </p:nvSpPr>
        <p:spPr>
          <a:xfrm>
            <a:off x="9950957" y="180847"/>
            <a:ext cx="1857375" cy="239395"/>
          </a:xfrm>
          <a:prstGeom prst="rect">
            <a:avLst/>
          </a:prstGeom>
        </p:spPr>
        <p:txBody>
          <a:bodyPr vert="horz" wrap="square" lIns="0" tIns="12700" rIns="0" bIns="0" rtlCol="0">
            <a:spAutoFit/>
          </a:bodyPr>
          <a:lstStyle/>
          <a:p>
            <a:pPr marL="12700">
              <a:lnSpc>
                <a:spcPct val="100000"/>
              </a:lnSpc>
              <a:spcBef>
                <a:spcPts val="100"/>
              </a:spcBef>
            </a:pPr>
            <a:r>
              <a:rPr sz="1400" spc="30" dirty="0">
                <a:solidFill>
                  <a:srgbClr val="FFFFFF"/>
                </a:solidFill>
                <a:latin typeface="Trebuchet MS"/>
                <a:cs typeface="Trebuchet MS"/>
                <a:hlinkClick r:id="rId4"/>
              </a:rPr>
              <a:t>www.cydefender.com</a:t>
            </a:r>
            <a:endParaRPr sz="1400">
              <a:latin typeface="Trebuchet MS"/>
              <a:cs typeface="Trebuchet MS"/>
            </a:endParaRPr>
          </a:p>
        </p:txBody>
      </p:sp>
      <p:sp>
        <p:nvSpPr>
          <p:cNvPr id="12" name="object 12"/>
          <p:cNvSpPr/>
          <p:nvPr/>
        </p:nvSpPr>
        <p:spPr>
          <a:xfrm>
            <a:off x="1441703" y="312420"/>
            <a:ext cx="7719695" cy="0"/>
          </a:xfrm>
          <a:custGeom>
            <a:avLst/>
            <a:gdLst/>
            <a:ahLst/>
            <a:cxnLst/>
            <a:rect l="l" t="t" r="r" b="b"/>
            <a:pathLst>
              <a:path w="7719695">
                <a:moveTo>
                  <a:pt x="0" y="0"/>
                </a:moveTo>
                <a:lnTo>
                  <a:pt x="7719695" y="0"/>
                </a:lnTo>
              </a:path>
            </a:pathLst>
          </a:custGeom>
          <a:ln w="12192">
            <a:solidFill>
              <a:srgbClr val="FFAB03"/>
            </a:solidFill>
          </a:ln>
        </p:spPr>
        <p:txBody>
          <a:bodyPr wrap="square" lIns="0" tIns="0" rIns="0" bIns="0" rtlCol="0"/>
          <a:lstStyle/>
          <a:p>
            <a:endParaRPr/>
          </a:p>
        </p:txBody>
      </p:sp>
      <p:sp>
        <p:nvSpPr>
          <p:cNvPr id="13" name="object 13"/>
          <p:cNvSpPr txBox="1"/>
          <p:nvPr/>
        </p:nvSpPr>
        <p:spPr>
          <a:xfrm>
            <a:off x="2147098" y="3644557"/>
            <a:ext cx="3722370" cy="212238"/>
          </a:xfrm>
          <a:prstGeom prst="rect">
            <a:avLst/>
          </a:prstGeom>
        </p:spPr>
        <p:txBody>
          <a:bodyPr vert="horz" wrap="square" lIns="0" tIns="12065" rIns="0" bIns="0" rtlCol="0" anchor="t">
            <a:spAutoFit/>
          </a:bodyPr>
          <a:lstStyle/>
          <a:p>
            <a:pPr marL="12700">
              <a:spcBef>
                <a:spcPts val="95"/>
              </a:spcBef>
            </a:pPr>
            <a:r>
              <a:rPr lang="en-US" sz="1300" spc="70" dirty="0">
                <a:solidFill>
                  <a:schemeClr val="bg1"/>
                </a:solidFill>
                <a:latin typeface="Trebuchet MS"/>
                <a:ea typeface="+mn-lt"/>
                <a:cs typeface="+mn-lt"/>
              </a:rPr>
              <a:t>An Amazing Solution to All Malware</a:t>
            </a:r>
            <a:endParaRPr lang="tr-TR" dirty="0">
              <a:solidFill>
                <a:schemeClr val="bg1"/>
              </a:solidFill>
              <a:latin typeface="Trebuchet MS"/>
            </a:endParaRPr>
          </a:p>
        </p:txBody>
      </p:sp>
      <p:grpSp>
        <p:nvGrpSpPr>
          <p:cNvPr id="14" name="object 14"/>
          <p:cNvGrpSpPr/>
          <p:nvPr/>
        </p:nvGrpSpPr>
        <p:grpSpPr>
          <a:xfrm>
            <a:off x="218592" y="2588960"/>
            <a:ext cx="5646420" cy="4032885"/>
            <a:chOff x="204215" y="2761488"/>
            <a:chExt cx="5646420" cy="4032885"/>
          </a:xfrm>
        </p:grpSpPr>
        <p:sp>
          <p:nvSpPr>
            <p:cNvPr id="15" name="object 15"/>
            <p:cNvSpPr/>
            <p:nvPr/>
          </p:nvSpPr>
          <p:spPr>
            <a:xfrm>
              <a:off x="1726691" y="2761488"/>
              <a:ext cx="4123944" cy="1056132"/>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204215" y="6472428"/>
              <a:ext cx="928116" cy="321564"/>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825490" y="3894582"/>
            <a:ext cx="0" cy="2964815"/>
          </a:xfrm>
          <a:custGeom>
            <a:avLst/>
            <a:gdLst/>
            <a:ahLst/>
            <a:cxnLst/>
            <a:rect l="l" t="t" r="r" b="b"/>
            <a:pathLst>
              <a:path h="2964815">
                <a:moveTo>
                  <a:pt x="0" y="2964717"/>
                </a:moveTo>
                <a:lnTo>
                  <a:pt x="0" y="0"/>
                </a:lnTo>
              </a:path>
            </a:pathLst>
          </a:custGeom>
          <a:ln w="19812">
            <a:solidFill>
              <a:srgbClr val="D9D9D9"/>
            </a:solidFill>
          </a:ln>
        </p:spPr>
        <p:txBody>
          <a:bodyPr wrap="square" lIns="0" tIns="0" rIns="0" bIns="0" rtlCol="0"/>
          <a:lstStyle/>
          <a:p>
            <a:endParaRPr/>
          </a:p>
        </p:txBody>
      </p:sp>
      <p:grpSp>
        <p:nvGrpSpPr>
          <p:cNvPr id="4" name="object 4"/>
          <p:cNvGrpSpPr/>
          <p:nvPr/>
        </p:nvGrpSpPr>
        <p:grpSpPr>
          <a:xfrm>
            <a:off x="3651195" y="2281143"/>
            <a:ext cx="5059045" cy="4578350"/>
            <a:chOff x="3651195" y="2281143"/>
            <a:chExt cx="5059045" cy="4578350"/>
          </a:xfrm>
        </p:grpSpPr>
        <p:sp>
          <p:nvSpPr>
            <p:cNvPr id="5" name="object 5"/>
            <p:cNvSpPr/>
            <p:nvPr/>
          </p:nvSpPr>
          <p:spPr>
            <a:xfrm>
              <a:off x="6528053" y="3894582"/>
              <a:ext cx="0" cy="2964815"/>
            </a:xfrm>
            <a:custGeom>
              <a:avLst/>
              <a:gdLst/>
              <a:ahLst/>
              <a:cxnLst/>
              <a:rect l="l" t="t" r="r" b="b"/>
              <a:pathLst>
                <a:path h="2964815">
                  <a:moveTo>
                    <a:pt x="0" y="2964717"/>
                  </a:moveTo>
                  <a:lnTo>
                    <a:pt x="0" y="0"/>
                  </a:lnTo>
                </a:path>
              </a:pathLst>
            </a:custGeom>
            <a:ln w="19812">
              <a:solidFill>
                <a:srgbClr val="D9D9D9"/>
              </a:solidFill>
            </a:ln>
          </p:spPr>
          <p:txBody>
            <a:bodyPr wrap="square" lIns="0" tIns="0" rIns="0" bIns="0" rtlCol="0"/>
            <a:lstStyle/>
            <a:p>
              <a:endParaRPr/>
            </a:p>
          </p:txBody>
        </p:sp>
        <p:sp>
          <p:nvSpPr>
            <p:cNvPr id="6" name="object 6"/>
            <p:cNvSpPr/>
            <p:nvPr/>
          </p:nvSpPr>
          <p:spPr>
            <a:xfrm>
              <a:off x="5010149" y="3705606"/>
              <a:ext cx="2557145" cy="2738755"/>
            </a:xfrm>
            <a:custGeom>
              <a:avLst/>
              <a:gdLst/>
              <a:ahLst/>
              <a:cxnLst/>
              <a:rect l="l" t="t" r="r" b="b"/>
              <a:pathLst>
                <a:path w="2557145" h="2738754">
                  <a:moveTo>
                    <a:pt x="1521078" y="2147316"/>
                  </a:moveTo>
                  <a:lnTo>
                    <a:pt x="414527" y="2147316"/>
                  </a:lnTo>
                </a:path>
                <a:path w="2557145" h="2738754">
                  <a:moveTo>
                    <a:pt x="414527" y="2161171"/>
                  </a:moveTo>
                  <a:lnTo>
                    <a:pt x="414527" y="1322832"/>
                  </a:lnTo>
                </a:path>
                <a:path w="2557145" h="2738754">
                  <a:moveTo>
                    <a:pt x="0" y="1315212"/>
                  </a:moveTo>
                  <a:lnTo>
                    <a:pt x="413892" y="1322451"/>
                  </a:lnTo>
                </a:path>
                <a:path w="2557145" h="2738754">
                  <a:moveTo>
                    <a:pt x="2196719" y="2737104"/>
                  </a:moveTo>
                  <a:lnTo>
                    <a:pt x="1517903" y="2737104"/>
                  </a:lnTo>
                </a:path>
                <a:path w="2557145" h="2738754">
                  <a:moveTo>
                    <a:pt x="2196083" y="2738424"/>
                  </a:moveTo>
                  <a:lnTo>
                    <a:pt x="2196083" y="1440180"/>
                  </a:lnTo>
                </a:path>
                <a:path w="2557145" h="2738754">
                  <a:moveTo>
                    <a:pt x="2398141" y="1440180"/>
                  </a:moveTo>
                  <a:lnTo>
                    <a:pt x="2196083" y="1440180"/>
                  </a:lnTo>
                </a:path>
                <a:path w="2557145" h="2738754">
                  <a:moveTo>
                    <a:pt x="814832" y="923544"/>
                  </a:moveTo>
                  <a:lnTo>
                    <a:pt x="0" y="923544"/>
                  </a:lnTo>
                </a:path>
                <a:path w="2557145" h="2738754">
                  <a:moveTo>
                    <a:pt x="15239" y="923925"/>
                  </a:moveTo>
                  <a:lnTo>
                    <a:pt x="15239" y="188976"/>
                  </a:lnTo>
                </a:path>
                <a:path w="2557145" h="2738754">
                  <a:moveTo>
                    <a:pt x="2556636" y="1007364"/>
                  </a:moveTo>
                  <a:lnTo>
                    <a:pt x="1499616" y="1007364"/>
                  </a:lnTo>
                </a:path>
                <a:path w="2557145" h="2738754">
                  <a:moveTo>
                    <a:pt x="2555748" y="1006348"/>
                  </a:moveTo>
                  <a:lnTo>
                    <a:pt x="2555748" y="0"/>
                  </a:lnTo>
                </a:path>
              </a:pathLst>
            </a:custGeom>
            <a:ln w="19812">
              <a:solidFill>
                <a:srgbClr val="D9D9D9"/>
              </a:solidFill>
            </a:ln>
          </p:spPr>
          <p:txBody>
            <a:bodyPr wrap="square" lIns="0" tIns="0" rIns="0" bIns="0" rtlCol="0"/>
            <a:lstStyle/>
            <a:p>
              <a:endParaRPr/>
            </a:p>
          </p:txBody>
        </p:sp>
        <p:sp>
          <p:nvSpPr>
            <p:cNvPr id="7" name="object 7"/>
            <p:cNvSpPr/>
            <p:nvPr/>
          </p:nvSpPr>
          <p:spPr>
            <a:xfrm>
              <a:off x="4777077" y="2281143"/>
              <a:ext cx="2646326" cy="161572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651195" y="4437502"/>
              <a:ext cx="1378585" cy="842010"/>
            </a:xfrm>
            <a:custGeom>
              <a:avLst/>
              <a:gdLst/>
              <a:ahLst/>
              <a:cxnLst/>
              <a:rect l="l" t="t" r="r" b="b"/>
              <a:pathLst>
                <a:path w="1378585" h="842010">
                  <a:moveTo>
                    <a:pt x="771570" y="0"/>
                  </a:moveTo>
                  <a:lnTo>
                    <a:pt x="716413" y="8501"/>
                  </a:lnTo>
                  <a:lnTo>
                    <a:pt x="667110" y="24859"/>
                  </a:lnTo>
                  <a:lnTo>
                    <a:pt x="623556" y="47377"/>
                  </a:lnTo>
                  <a:lnTo>
                    <a:pt x="585651" y="74363"/>
                  </a:lnTo>
                  <a:lnTo>
                    <a:pt x="553291" y="104121"/>
                  </a:lnTo>
                  <a:lnTo>
                    <a:pt x="526375" y="134958"/>
                  </a:lnTo>
                  <a:lnTo>
                    <a:pt x="488463" y="193091"/>
                  </a:lnTo>
                  <a:lnTo>
                    <a:pt x="471097" y="235208"/>
                  </a:lnTo>
                  <a:lnTo>
                    <a:pt x="432324" y="184658"/>
                  </a:lnTo>
                  <a:lnTo>
                    <a:pt x="401422" y="163707"/>
                  </a:lnTo>
                  <a:lnTo>
                    <a:pt x="362208" y="168664"/>
                  </a:lnTo>
                  <a:lnTo>
                    <a:pt x="298504" y="195838"/>
                  </a:lnTo>
                  <a:lnTo>
                    <a:pt x="242515" y="240499"/>
                  </a:lnTo>
                  <a:lnTo>
                    <a:pt x="220256" y="290707"/>
                  </a:lnTo>
                  <a:lnTo>
                    <a:pt x="217405" y="331677"/>
                  </a:lnTo>
                  <a:lnTo>
                    <a:pt x="219637" y="348619"/>
                  </a:lnTo>
                  <a:lnTo>
                    <a:pt x="116527" y="368346"/>
                  </a:lnTo>
                  <a:lnTo>
                    <a:pt x="60077" y="395466"/>
                  </a:lnTo>
                  <a:lnTo>
                    <a:pt x="30417" y="448471"/>
                  </a:lnTo>
                  <a:lnTo>
                    <a:pt x="7674" y="545850"/>
                  </a:lnTo>
                  <a:lnTo>
                    <a:pt x="0" y="602721"/>
                  </a:lnTo>
                  <a:lnTo>
                    <a:pt x="2384" y="654730"/>
                  </a:lnTo>
                  <a:lnTo>
                    <a:pt x="13568" y="701388"/>
                  </a:lnTo>
                  <a:lnTo>
                    <a:pt x="32294" y="742206"/>
                  </a:lnTo>
                  <a:lnTo>
                    <a:pt x="57302" y="776698"/>
                  </a:lnTo>
                  <a:lnTo>
                    <a:pt x="87336" y="804375"/>
                  </a:lnTo>
                  <a:lnTo>
                    <a:pt x="121136" y="824749"/>
                  </a:lnTo>
                  <a:lnTo>
                    <a:pt x="157443" y="837331"/>
                  </a:lnTo>
                  <a:lnTo>
                    <a:pt x="194999" y="841633"/>
                  </a:lnTo>
                  <a:lnTo>
                    <a:pt x="1156135" y="841633"/>
                  </a:lnTo>
                  <a:lnTo>
                    <a:pt x="1197527" y="839011"/>
                  </a:lnTo>
                  <a:lnTo>
                    <a:pt x="1235865" y="830873"/>
                  </a:lnTo>
                  <a:lnTo>
                    <a:pt x="1301443" y="796419"/>
                  </a:lnTo>
                  <a:lnTo>
                    <a:pt x="1348987" y="735010"/>
                  </a:lnTo>
                  <a:lnTo>
                    <a:pt x="1364784" y="693178"/>
                  </a:lnTo>
                  <a:lnTo>
                    <a:pt x="1374618" y="643384"/>
                  </a:lnTo>
                  <a:lnTo>
                    <a:pt x="1378004" y="585220"/>
                  </a:lnTo>
                  <a:lnTo>
                    <a:pt x="1371839" y="527837"/>
                  </a:lnTo>
                  <a:lnTo>
                    <a:pt x="1354964" y="480355"/>
                  </a:lnTo>
                  <a:lnTo>
                    <a:pt x="1329815" y="442449"/>
                  </a:lnTo>
                  <a:lnTo>
                    <a:pt x="1298823" y="413793"/>
                  </a:lnTo>
                  <a:lnTo>
                    <a:pt x="1264423" y="394063"/>
                  </a:lnTo>
                  <a:lnTo>
                    <a:pt x="1195130" y="380078"/>
                  </a:lnTo>
                  <a:lnTo>
                    <a:pt x="1141403" y="397895"/>
                  </a:lnTo>
                  <a:lnTo>
                    <a:pt x="1157060" y="214436"/>
                  </a:lnTo>
                  <a:lnTo>
                    <a:pt x="1137117" y="113225"/>
                  </a:lnTo>
                  <a:lnTo>
                    <a:pt x="1058928" y="58210"/>
                  </a:lnTo>
                  <a:lnTo>
                    <a:pt x="899849" y="13339"/>
                  </a:lnTo>
                  <a:lnTo>
                    <a:pt x="832681" y="1047"/>
                  </a:lnTo>
                  <a:lnTo>
                    <a:pt x="771570" y="0"/>
                  </a:lnTo>
                  <a:close/>
                </a:path>
              </a:pathLst>
            </a:custGeom>
            <a:solidFill>
              <a:srgbClr val="FFAB03"/>
            </a:solidFill>
          </p:spPr>
          <p:txBody>
            <a:bodyPr wrap="square" lIns="0" tIns="0" rIns="0" bIns="0" rtlCol="0"/>
            <a:lstStyle/>
            <a:p>
              <a:endParaRPr/>
            </a:p>
          </p:txBody>
        </p:sp>
        <p:sp>
          <p:nvSpPr>
            <p:cNvPr id="9" name="object 9"/>
            <p:cNvSpPr/>
            <p:nvPr/>
          </p:nvSpPr>
          <p:spPr>
            <a:xfrm>
              <a:off x="7406304" y="4626922"/>
              <a:ext cx="1170940" cy="718185"/>
            </a:xfrm>
            <a:custGeom>
              <a:avLst/>
              <a:gdLst/>
              <a:ahLst/>
              <a:cxnLst/>
              <a:rect l="l" t="t" r="r" b="b"/>
              <a:pathLst>
                <a:path w="1170940" h="718185">
                  <a:moveTo>
                    <a:pt x="698474" y="0"/>
                  </a:moveTo>
                  <a:lnTo>
                    <a:pt x="638316" y="2513"/>
                  </a:lnTo>
                  <a:lnTo>
                    <a:pt x="585268" y="15590"/>
                  </a:lnTo>
                  <a:lnTo>
                    <a:pt x="539180" y="36795"/>
                  </a:lnTo>
                  <a:lnTo>
                    <a:pt x="499905" y="63696"/>
                  </a:lnTo>
                  <a:lnTo>
                    <a:pt x="467293" y="93858"/>
                  </a:lnTo>
                  <a:lnTo>
                    <a:pt x="441196" y="124847"/>
                  </a:lnTo>
                  <a:lnTo>
                    <a:pt x="407954" y="179573"/>
                  </a:lnTo>
                  <a:lnTo>
                    <a:pt x="400511" y="198443"/>
                  </a:lnTo>
                  <a:lnTo>
                    <a:pt x="370480" y="159045"/>
                  </a:lnTo>
                  <a:lnTo>
                    <a:pt x="345044" y="142817"/>
                  </a:lnTo>
                  <a:lnTo>
                    <a:pt x="310322" y="146972"/>
                  </a:lnTo>
                  <a:lnTo>
                    <a:pt x="252429" y="168725"/>
                  </a:lnTo>
                  <a:lnTo>
                    <a:pt x="206993" y="205543"/>
                  </a:lnTo>
                  <a:lnTo>
                    <a:pt x="188882" y="247909"/>
                  </a:lnTo>
                  <a:lnTo>
                    <a:pt x="186510" y="282846"/>
                  </a:lnTo>
                  <a:lnTo>
                    <a:pt x="188294" y="297376"/>
                  </a:lnTo>
                  <a:lnTo>
                    <a:pt x="99357" y="314011"/>
                  </a:lnTo>
                  <a:lnTo>
                    <a:pt x="50674" y="337587"/>
                  </a:lnTo>
                  <a:lnTo>
                    <a:pt x="25113" y="384333"/>
                  </a:lnTo>
                  <a:lnTo>
                    <a:pt x="5541" y="470477"/>
                  </a:lnTo>
                  <a:lnTo>
                    <a:pt x="0" y="523690"/>
                  </a:lnTo>
                  <a:lnTo>
                    <a:pt x="4640" y="571692"/>
                  </a:lnTo>
                  <a:lnTo>
                    <a:pt x="18074" y="613901"/>
                  </a:lnTo>
                  <a:lnTo>
                    <a:pt x="38911" y="649737"/>
                  </a:lnTo>
                  <a:lnTo>
                    <a:pt x="65760" y="678620"/>
                  </a:lnTo>
                  <a:lnTo>
                    <a:pt x="131936" y="713205"/>
                  </a:lnTo>
                  <a:lnTo>
                    <a:pt x="168482" y="717746"/>
                  </a:lnTo>
                  <a:lnTo>
                    <a:pt x="988140" y="717746"/>
                  </a:lnTo>
                  <a:lnTo>
                    <a:pt x="1032447" y="713999"/>
                  </a:lnTo>
                  <a:lnTo>
                    <a:pt x="1071832" y="702297"/>
                  </a:lnTo>
                  <a:lnTo>
                    <a:pt x="1105606" y="681946"/>
                  </a:lnTo>
                  <a:lnTo>
                    <a:pt x="1133077" y="652254"/>
                  </a:lnTo>
                  <a:lnTo>
                    <a:pt x="1153555" y="612526"/>
                  </a:lnTo>
                  <a:lnTo>
                    <a:pt x="1166348" y="562071"/>
                  </a:lnTo>
                  <a:lnTo>
                    <a:pt x="1170766" y="500195"/>
                  </a:lnTo>
                  <a:lnTo>
                    <a:pt x="1162420" y="439469"/>
                  </a:lnTo>
                  <a:lnTo>
                    <a:pt x="1140257" y="392516"/>
                  </a:lnTo>
                  <a:lnTo>
                    <a:pt x="1108594" y="358549"/>
                  </a:lnTo>
                  <a:lnTo>
                    <a:pt x="1071749" y="336786"/>
                  </a:lnTo>
                  <a:lnTo>
                    <a:pt x="1034038" y="326442"/>
                  </a:lnTo>
                  <a:lnTo>
                    <a:pt x="973281" y="336873"/>
                  </a:lnTo>
                  <a:lnTo>
                    <a:pt x="986686" y="184397"/>
                  </a:lnTo>
                  <a:lnTo>
                    <a:pt x="969551" y="99573"/>
                  </a:lnTo>
                  <a:lnTo>
                    <a:pt x="902433" y="51801"/>
                  </a:lnTo>
                  <a:lnTo>
                    <a:pt x="765890" y="10483"/>
                  </a:lnTo>
                  <a:lnTo>
                    <a:pt x="698474" y="0"/>
                  </a:lnTo>
                  <a:close/>
                </a:path>
              </a:pathLst>
            </a:custGeom>
            <a:solidFill>
              <a:srgbClr val="FB7E03"/>
            </a:solidFill>
          </p:spPr>
          <p:txBody>
            <a:bodyPr wrap="square" lIns="0" tIns="0" rIns="0" bIns="0" rtlCol="0"/>
            <a:lstStyle/>
            <a:p>
              <a:endParaRPr/>
            </a:p>
          </p:txBody>
        </p:sp>
        <p:sp>
          <p:nvSpPr>
            <p:cNvPr id="10" name="object 10"/>
            <p:cNvSpPr/>
            <p:nvPr/>
          </p:nvSpPr>
          <p:spPr>
            <a:xfrm>
              <a:off x="7005871" y="2661282"/>
              <a:ext cx="1703788" cy="104660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134612" y="4738116"/>
              <a:ext cx="419100" cy="364490"/>
            </a:xfrm>
            <a:custGeom>
              <a:avLst/>
              <a:gdLst/>
              <a:ahLst/>
              <a:cxnLst/>
              <a:rect l="l" t="t" r="r" b="b"/>
              <a:pathLst>
                <a:path w="419100" h="364489">
                  <a:moveTo>
                    <a:pt x="419100" y="196596"/>
                  </a:moveTo>
                  <a:lnTo>
                    <a:pt x="241046" y="196596"/>
                  </a:lnTo>
                  <a:lnTo>
                    <a:pt x="241046" y="207010"/>
                  </a:lnTo>
                  <a:lnTo>
                    <a:pt x="239369" y="215188"/>
                  </a:lnTo>
                  <a:lnTo>
                    <a:pt x="234848" y="221894"/>
                  </a:lnTo>
                  <a:lnTo>
                    <a:pt x="228180" y="226428"/>
                  </a:lnTo>
                  <a:lnTo>
                    <a:pt x="220091" y="228092"/>
                  </a:lnTo>
                  <a:lnTo>
                    <a:pt x="199009" y="228092"/>
                  </a:lnTo>
                  <a:lnTo>
                    <a:pt x="190931" y="226428"/>
                  </a:lnTo>
                  <a:lnTo>
                    <a:pt x="184302" y="221894"/>
                  </a:lnTo>
                  <a:lnTo>
                    <a:pt x="179819" y="215188"/>
                  </a:lnTo>
                  <a:lnTo>
                    <a:pt x="178181" y="207010"/>
                  </a:lnTo>
                  <a:lnTo>
                    <a:pt x="178181" y="196596"/>
                  </a:lnTo>
                  <a:lnTo>
                    <a:pt x="0" y="196596"/>
                  </a:lnTo>
                  <a:lnTo>
                    <a:pt x="0" y="343281"/>
                  </a:lnTo>
                  <a:lnTo>
                    <a:pt x="1638" y="351434"/>
                  </a:lnTo>
                  <a:lnTo>
                    <a:pt x="6134" y="358101"/>
                  </a:lnTo>
                  <a:lnTo>
                    <a:pt x="12801" y="362597"/>
                  </a:lnTo>
                  <a:lnTo>
                    <a:pt x="20955" y="364236"/>
                  </a:lnTo>
                  <a:lnTo>
                    <a:pt x="398145" y="364236"/>
                  </a:lnTo>
                  <a:lnTo>
                    <a:pt x="406285" y="362597"/>
                  </a:lnTo>
                  <a:lnTo>
                    <a:pt x="412953" y="358101"/>
                  </a:lnTo>
                  <a:lnTo>
                    <a:pt x="417449" y="351434"/>
                  </a:lnTo>
                  <a:lnTo>
                    <a:pt x="419100" y="343281"/>
                  </a:lnTo>
                  <a:lnTo>
                    <a:pt x="419100" y="196596"/>
                  </a:lnTo>
                  <a:close/>
                </a:path>
                <a:path w="419100" h="364489">
                  <a:moveTo>
                    <a:pt x="419100" y="92075"/>
                  </a:moveTo>
                  <a:lnTo>
                    <a:pt x="417449" y="83934"/>
                  </a:lnTo>
                  <a:lnTo>
                    <a:pt x="412953" y="77266"/>
                  </a:lnTo>
                  <a:lnTo>
                    <a:pt x="406285" y="72771"/>
                  </a:lnTo>
                  <a:lnTo>
                    <a:pt x="398145" y="71120"/>
                  </a:lnTo>
                  <a:lnTo>
                    <a:pt x="293370" y="71120"/>
                  </a:lnTo>
                  <a:lnTo>
                    <a:pt x="293370" y="36830"/>
                  </a:lnTo>
                  <a:lnTo>
                    <a:pt x="292328" y="31623"/>
                  </a:lnTo>
                  <a:lnTo>
                    <a:pt x="290499" y="22453"/>
                  </a:lnTo>
                  <a:lnTo>
                    <a:pt x="282676" y="10756"/>
                  </a:lnTo>
                  <a:lnTo>
                    <a:pt x="271018" y="2882"/>
                  </a:lnTo>
                  <a:lnTo>
                    <a:pt x="262001" y="1079"/>
                  </a:lnTo>
                  <a:lnTo>
                    <a:pt x="262001" y="33655"/>
                  </a:lnTo>
                  <a:lnTo>
                    <a:pt x="262001" y="71120"/>
                  </a:lnTo>
                  <a:lnTo>
                    <a:pt x="157226" y="71120"/>
                  </a:lnTo>
                  <a:lnTo>
                    <a:pt x="157226" y="33655"/>
                  </a:lnTo>
                  <a:lnTo>
                    <a:pt x="159258" y="31623"/>
                  </a:lnTo>
                  <a:lnTo>
                    <a:pt x="259842" y="31623"/>
                  </a:lnTo>
                  <a:lnTo>
                    <a:pt x="262001" y="33655"/>
                  </a:lnTo>
                  <a:lnTo>
                    <a:pt x="262001" y="1079"/>
                  </a:lnTo>
                  <a:lnTo>
                    <a:pt x="256667" y="0"/>
                  </a:lnTo>
                  <a:lnTo>
                    <a:pt x="162433" y="0"/>
                  </a:lnTo>
                  <a:lnTo>
                    <a:pt x="148069" y="2882"/>
                  </a:lnTo>
                  <a:lnTo>
                    <a:pt x="136410" y="10756"/>
                  </a:lnTo>
                  <a:lnTo>
                    <a:pt x="128587" y="22453"/>
                  </a:lnTo>
                  <a:lnTo>
                    <a:pt x="125730" y="36830"/>
                  </a:lnTo>
                  <a:lnTo>
                    <a:pt x="125730" y="71120"/>
                  </a:lnTo>
                  <a:lnTo>
                    <a:pt x="20955" y="71120"/>
                  </a:lnTo>
                  <a:lnTo>
                    <a:pt x="12801" y="72771"/>
                  </a:lnTo>
                  <a:lnTo>
                    <a:pt x="6134" y="77266"/>
                  </a:lnTo>
                  <a:lnTo>
                    <a:pt x="1638" y="83934"/>
                  </a:lnTo>
                  <a:lnTo>
                    <a:pt x="0" y="92075"/>
                  </a:lnTo>
                  <a:lnTo>
                    <a:pt x="0" y="176403"/>
                  </a:lnTo>
                  <a:lnTo>
                    <a:pt x="178181" y="176403"/>
                  </a:lnTo>
                  <a:lnTo>
                    <a:pt x="178181" y="165862"/>
                  </a:lnTo>
                  <a:lnTo>
                    <a:pt x="241046" y="165862"/>
                  </a:lnTo>
                  <a:lnTo>
                    <a:pt x="241046" y="176403"/>
                  </a:lnTo>
                  <a:lnTo>
                    <a:pt x="419100" y="176403"/>
                  </a:lnTo>
                  <a:lnTo>
                    <a:pt x="419100" y="165862"/>
                  </a:lnTo>
                  <a:lnTo>
                    <a:pt x="419100" y="92075"/>
                  </a:lnTo>
                  <a:close/>
                </a:path>
              </a:pathLst>
            </a:custGeom>
            <a:solidFill>
              <a:srgbClr val="FFFFFF"/>
            </a:solidFill>
          </p:spPr>
          <p:txBody>
            <a:bodyPr wrap="square" lIns="0" tIns="0" rIns="0" bIns="0" rtlCol="0"/>
            <a:lstStyle/>
            <a:p>
              <a:endParaRPr/>
            </a:p>
          </p:txBody>
        </p:sp>
        <p:sp>
          <p:nvSpPr>
            <p:cNvPr id="12" name="object 12"/>
            <p:cNvSpPr/>
            <p:nvPr/>
          </p:nvSpPr>
          <p:spPr>
            <a:xfrm>
              <a:off x="7784338" y="4783836"/>
              <a:ext cx="387857" cy="437388"/>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3936535" y="2375288"/>
              <a:ext cx="1704339" cy="1044575"/>
            </a:xfrm>
            <a:custGeom>
              <a:avLst/>
              <a:gdLst/>
              <a:ahLst/>
              <a:cxnLst/>
              <a:rect l="l" t="t" r="r" b="b"/>
              <a:pathLst>
                <a:path w="1704339" h="1044575">
                  <a:moveTo>
                    <a:pt x="983693" y="0"/>
                  </a:moveTo>
                  <a:lnTo>
                    <a:pt x="926590" y="3795"/>
                  </a:lnTo>
                  <a:lnTo>
                    <a:pt x="874113" y="14721"/>
                  </a:lnTo>
                  <a:lnTo>
                    <a:pt x="826185" y="31690"/>
                  </a:lnTo>
                  <a:lnTo>
                    <a:pt x="782726" y="53615"/>
                  </a:lnTo>
                  <a:lnTo>
                    <a:pt x="743658" y="79409"/>
                  </a:lnTo>
                  <a:lnTo>
                    <a:pt x="708901" y="107983"/>
                  </a:lnTo>
                  <a:lnTo>
                    <a:pt x="678377" y="138250"/>
                  </a:lnTo>
                  <a:lnTo>
                    <a:pt x="652007" y="169123"/>
                  </a:lnTo>
                  <a:lnTo>
                    <a:pt x="611414" y="228335"/>
                  </a:lnTo>
                  <a:lnTo>
                    <a:pt x="586492" y="276918"/>
                  </a:lnTo>
                  <a:lnTo>
                    <a:pt x="579711" y="294505"/>
                  </a:lnTo>
                  <a:lnTo>
                    <a:pt x="534749" y="232656"/>
                  </a:lnTo>
                  <a:lnTo>
                    <a:pt x="497669" y="206906"/>
                  </a:lnTo>
                  <a:lnTo>
                    <a:pt x="448587" y="212637"/>
                  </a:lnTo>
                  <a:lnTo>
                    <a:pt x="367621" y="245229"/>
                  </a:lnTo>
                  <a:lnTo>
                    <a:pt x="298162" y="299485"/>
                  </a:lnTo>
                  <a:lnTo>
                    <a:pt x="270291" y="361148"/>
                  </a:lnTo>
                  <a:lnTo>
                    <a:pt x="266448" y="411714"/>
                  </a:lnTo>
                  <a:lnTo>
                    <a:pt x="269069" y="432681"/>
                  </a:lnTo>
                  <a:lnTo>
                    <a:pt x="142970" y="458831"/>
                  </a:lnTo>
                  <a:lnTo>
                    <a:pt x="73711" y="493768"/>
                  </a:lnTo>
                  <a:lnTo>
                    <a:pt x="36790" y="561090"/>
                  </a:lnTo>
                  <a:lnTo>
                    <a:pt x="7703" y="684395"/>
                  </a:lnTo>
                  <a:lnTo>
                    <a:pt x="0" y="741704"/>
                  </a:lnTo>
                  <a:lnTo>
                    <a:pt x="517" y="795035"/>
                  </a:lnTo>
                  <a:lnTo>
                    <a:pt x="8434" y="844078"/>
                  </a:lnTo>
                  <a:lnTo>
                    <a:pt x="22927" y="888519"/>
                  </a:lnTo>
                  <a:lnTo>
                    <a:pt x="43176" y="928048"/>
                  </a:lnTo>
                  <a:lnTo>
                    <a:pt x="68357" y="962351"/>
                  </a:lnTo>
                  <a:lnTo>
                    <a:pt x="97648" y="991116"/>
                  </a:lnTo>
                  <a:lnTo>
                    <a:pt x="130228" y="1014033"/>
                  </a:lnTo>
                  <a:lnTo>
                    <a:pt x="165275" y="1030788"/>
                  </a:lnTo>
                  <a:lnTo>
                    <a:pt x="201965" y="1041070"/>
                  </a:lnTo>
                  <a:lnTo>
                    <a:pt x="239478" y="1044567"/>
                  </a:lnTo>
                  <a:lnTo>
                    <a:pt x="1437596" y="1044567"/>
                  </a:lnTo>
                  <a:lnTo>
                    <a:pt x="1482175" y="1041984"/>
                  </a:lnTo>
                  <a:lnTo>
                    <a:pt x="1523948" y="1033981"/>
                  </a:lnTo>
                  <a:lnTo>
                    <a:pt x="1562470" y="1020173"/>
                  </a:lnTo>
                  <a:lnTo>
                    <a:pt x="1597297" y="1000176"/>
                  </a:lnTo>
                  <a:lnTo>
                    <a:pt x="1627985" y="973605"/>
                  </a:lnTo>
                  <a:lnTo>
                    <a:pt x="1654089" y="940078"/>
                  </a:lnTo>
                  <a:lnTo>
                    <a:pt x="1675166" y="899210"/>
                  </a:lnTo>
                  <a:lnTo>
                    <a:pt x="1690771" y="850616"/>
                  </a:lnTo>
                  <a:lnTo>
                    <a:pt x="1700460" y="793914"/>
                  </a:lnTo>
                  <a:lnTo>
                    <a:pt x="1703788" y="728718"/>
                  </a:lnTo>
                  <a:lnTo>
                    <a:pt x="1698680" y="669709"/>
                  </a:lnTo>
                  <a:lnTo>
                    <a:pt x="1684439" y="618998"/>
                  </a:lnTo>
                  <a:lnTo>
                    <a:pt x="1662686" y="576317"/>
                  </a:lnTo>
                  <a:lnTo>
                    <a:pt x="1635045" y="541399"/>
                  </a:lnTo>
                  <a:lnTo>
                    <a:pt x="1603137" y="513976"/>
                  </a:lnTo>
                  <a:lnTo>
                    <a:pt x="1568586" y="493780"/>
                  </a:lnTo>
                  <a:lnTo>
                    <a:pt x="1498042" y="474003"/>
                  </a:lnTo>
                  <a:lnTo>
                    <a:pt x="1436391" y="479929"/>
                  </a:lnTo>
                  <a:lnTo>
                    <a:pt x="1412958" y="491863"/>
                  </a:lnTo>
                  <a:lnTo>
                    <a:pt x="1433189" y="268005"/>
                  </a:lnTo>
                  <a:lnTo>
                    <a:pt x="1408592" y="144041"/>
                  </a:lnTo>
                  <a:lnTo>
                    <a:pt x="1310963" y="75561"/>
                  </a:lnTo>
                  <a:lnTo>
                    <a:pt x="1112095" y="18153"/>
                  </a:lnTo>
                  <a:lnTo>
                    <a:pt x="1045502" y="4423"/>
                  </a:lnTo>
                  <a:lnTo>
                    <a:pt x="983693" y="0"/>
                  </a:lnTo>
                  <a:close/>
                </a:path>
              </a:pathLst>
            </a:custGeom>
            <a:solidFill>
              <a:srgbClr val="FB7E03"/>
            </a:solidFill>
          </p:spPr>
          <p:txBody>
            <a:bodyPr wrap="square" lIns="0" tIns="0" rIns="0" bIns="0" rtlCol="0"/>
            <a:lstStyle/>
            <a:p>
              <a:endParaRPr/>
            </a:p>
          </p:txBody>
        </p:sp>
        <p:sp>
          <p:nvSpPr>
            <p:cNvPr id="14" name="object 14"/>
            <p:cNvSpPr/>
            <p:nvPr/>
          </p:nvSpPr>
          <p:spPr>
            <a:xfrm>
              <a:off x="4489703" y="2828544"/>
              <a:ext cx="561340" cy="424180"/>
            </a:xfrm>
            <a:custGeom>
              <a:avLst/>
              <a:gdLst/>
              <a:ahLst/>
              <a:cxnLst/>
              <a:rect l="l" t="t" r="r" b="b"/>
              <a:pathLst>
                <a:path w="561339" h="424179">
                  <a:moveTo>
                    <a:pt x="178816" y="0"/>
                  </a:moveTo>
                  <a:lnTo>
                    <a:pt x="30353" y="0"/>
                  </a:lnTo>
                  <a:lnTo>
                    <a:pt x="18538" y="2383"/>
                  </a:lnTo>
                  <a:lnTo>
                    <a:pt x="8889" y="8874"/>
                  </a:lnTo>
                  <a:lnTo>
                    <a:pt x="2385" y="18484"/>
                  </a:lnTo>
                  <a:lnTo>
                    <a:pt x="0" y="30225"/>
                  </a:lnTo>
                  <a:lnTo>
                    <a:pt x="0" y="393445"/>
                  </a:lnTo>
                  <a:lnTo>
                    <a:pt x="2385" y="405187"/>
                  </a:lnTo>
                  <a:lnTo>
                    <a:pt x="8890" y="414797"/>
                  </a:lnTo>
                  <a:lnTo>
                    <a:pt x="18538" y="421288"/>
                  </a:lnTo>
                  <a:lnTo>
                    <a:pt x="30353" y="423671"/>
                  </a:lnTo>
                  <a:lnTo>
                    <a:pt x="530479" y="423671"/>
                  </a:lnTo>
                  <a:lnTo>
                    <a:pt x="542293" y="421288"/>
                  </a:lnTo>
                  <a:lnTo>
                    <a:pt x="551942" y="414797"/>
                  </a:lnTo>
                  <a:lnTo>
                    <a:pt x="558446" y="405187"/>
                  </a:lnTo>
                  <a:lnTo>
                    <a:pt x="560832" y="393445"/>
                  </a:lnTo>
                  <a:lnTo>
                    <a:pt x="560832" y="90804"/>
                  </a:lnTo>
                  <a:lnTo>
                    <a:pt x="530479" y="60578"/>
                  </a:lnTo>
                  <a:lnTo>
                    <a:pt x="272796" y="60578"/>
                  </a:lnTo>
                  <a:lnTo>
                    <a:pt x="189484" y="5333"/>
                  </a:lnTo>
                  <a:lnTo>
                    <a:pt x="184912" y="1523"/>
                  </a:lnTo>
                  <a:lnTo>
                    <a:pt x="178816" y="0"/>
                  </a:lnTo>
                  <a:close/>
                </a:path>
              </a:pathLst>
            </a:custGeom>
            <a:solidFill>
              <a:srgbClr val="FFFFFF"/>
            </a:solidFill>
          </p:spPr>
          <p:txBody>
            <a:bodyPr wrap="square" lIns="0" tIns="0" rIns="0" bIns="0" rtlCol="0"/>
            <a:lstStyle/>
            <a:p>
              <a:endParaRPr/>
            </a:p>
          </p:txBody>
        </p:sp>
      </p:grpSp>
      <p:sp>
        <p:nvSpPr>
          <p:cNvPr id="15" name="object 15"/>
          <p:cNvSpPr txBox="1">
            <a:spLocks noGrp="1"/>
          </p:cNvSpPr>
          <p:nvPr>
            <p:ph type="title"/>
          </p:nvPr>
        </p:nvSpPr>
        <p:spPr>
          <a:xfrm>
            <a:off x="1243380" y="307924"/>
            <a:ext cx="7516195" cy="751488"/>
          </a:xfrm>
          <a:prstGeom prst="rect">
            <a:avLst/>
          </a:prstGeom>
        </p:spPr>
        <p:txBody>
          <a:bodyPr vert="horz" wrap="square" lIns="0" tIns="12700" rIns="0" bIns="0" rtlCol="0" anchor="t">
            <a:spAutoFit/>
          </a:bodyPr>
          <a:lstStyle/>
          <a:p>
            <a:pPr marL="12700">
              <a:spcBef>
                <a:spcPts val="100"/>
              </a:spcBef>
            </a:pPr>
            <a:r>
              <a:rPr lang="en-US" sz="4800" b="0" spc="270" dirty="0"/>
              <a:t>What is </a:t>
            </a:r>
            <a:r>
              <a:rPr lang="en-US" sz="4800" b="0" spc="270" dirty="0" err="1"/>
              <a:t>CyDEFENDER</a:t>
            </a:r>
            <a:r>
              <a:rPr lang="en-US" sz="4800" b="0" spc="270" dirty="0"/>
              <a:t>?</a:t>
            </a:r>
            <a:endParaRPr lang="en-US" b="0" dirty="0"/>
          </a:p>
        </p:txBody>
      </p:sp>
      <p:sp>
        <p:nvSpPr>
          <p:cNvPr id="16" name="object 16"/>
          <p:cNvSpPr/>
          <p:nvPr/>
        </p:nvSpPr>
        <p:spPr>
          <a:xfrm>
            <a:off x="10613135" y="870203"/>
            <a:ext cx="1578864" cy="1991868"/>
          </a:xfrm>
          <a:prstGeom prst="rect">
            <a:avLst/>
          </a:prstGeom>
          <a:blipFill>
            <a:blip r:embed="rId6" cstate="print"/>
            <a:stretch>
              <a:fillRect/>
            </a:stretch>
          </a:blipFill>
        </p:spPr>
        <p:txBody>
          <a:bodyPr wrap="square" lIns="0" tIns="0" rIns="0" bIns="0" rtlCol="0"/>
          <a:lstStyle/>
          <a:p>
            <a:endParaRPr/>
          </a:p>
        </p:txBody>
      </p:sp>
      <p:sp>
        <p:nvSpPr>
          <p:cNvPr id="22" name="object 22"/>
          <p:cNvSpPr txBox="1"/>
          <p:nvPr/>
        </p:nvSpPr>
        <p:spPr>
          <a:xfrm>
            <a:off x="8666619" y="4483353"/>
            <a:ext cx="2687978" cy="1090042"/>
          </a:xfrm>
          <a:prstGeom prst="rect">
            <a:avLst/>
          </a:prstGeom>
        </p:spPr>
        <p:txBody>
          <a:bodyPr vert="horz" wrap="square" lIns="0" tIns="12700" rIns="0" bIns="0" rtlCol="0" anchor="t">
            <a:spAutoFit/>
          </a:bodyPr>
          <a:lstStyle/>
          <a:p>
            <a:pPr marL="12700" marR="5080">
              <a:spcBef>
                <a:spcPts val="100"/>
              </a:spcBef>
            </a:pPr>
            <a:r>
              <a:rPr lang="tr-TR" sz="1400" spc="-25" dirty="0">
                <a:ea typeface="+mn-lt"/>
                <a:cs typeface="+mn-lt"/>
              </a:rPr>
              <a:t>CYDEFENDER </a:t>
            </a:r>
            <a:r>
              <a:rPr lang="tr-TR" sz="1400" spc="-25" dirty="0" err="1">
                <a:ea typeface="+mn-lt"/>
                <a:cs typeface="+mn-lt"/>
              </a:rPr>
              <a:t>allows</a:t>
            </a:r>
            <a:r>
              <a:rPr lang="tr-TR" sz="1400" spc="-25" dirty="0">
                <a:ea typeface="+mn-lt"/>
                <a:cs typeface="+mn-lt"/>
              </a:rPr>
              <a:t> </a:t>
            </a:r>
            <a:r>
              <a:rPr lang="tr-TR" sz="1400" spc="-25" dirty="0" err="1">
                <a:ea typeface="+mn-lt"/>
                <a:cs typeface="+mn-lt"/>
              </a:rPr>
              <a:t>for</a:t>
            </a:r>
            <a:r>
              <a:rPr lang="tr-TR" sz="1400" spc="-25" dirty="0">
                <a:ea typeface="+mn-lt"/>
                <a:cs typeface="+mn-lt"/>
              </a:rPr>
              <a:t> </a:t>
            </a:r>
            <a:r>
              <a:rPr lang="tr-TR" sz="1400" spc="-25" dirty="0" err="1">
                <a:ea typeface="+mn-lt"/>
                <a:cs typeface="+mn-lt"/>
              </a:rPr>
              <a:t>comprehensive</a:t>
            </a:r>
            <a:r>
              <a:rPr lang="tr-TR" sz="1400" spc="-25" dirty="0">
                <a:ea typeface="+mn-lt"/>
                <a:cs typeface="+mn-lt"/>
              </a:rPr>
              <a:t> </a:t>
            </a:r>
            <a:r>
              <a:rPr lang="tr-TR" sz="1400" spc="-25" dirty="0" err="1">
                <a:ea typeface="+mn-lt"/>
                <a:cs typeface="+mn-lt"/>
              </a:rPr>
              <a:t>and</a:t>
            </a:r>
            <a:r>
              <a:rPr lang="tr-TR" sz="1400" spc="-25" dirty="0">
                <a:ea typeface="+mn-lt"/>
                <a:cs typeface="+mn-lt"/>
              </a:rPr>
              <a:t> </a:t>
            </a:r>
            <a:r>
              <a:rPr lang="tr-TR" sz="1400" spc="-25" dirty="0" err="1">
                <a:ea typeface="+mn-lt"/>
                <a:cs typeface="+mn-lt"/>
              </a:rPr>
              <a:t>continuous</a:t>
            </a:r>
            <a:r>
              <a:rPr lang="tr-TR" sz="1400" spc="-25" dirty="0">
                <a:ea typeface="+mn-lt"/>
                <a:cs typeface="+mn-lt"/>
              </a:rPr>
              <a:t> </a:t>
            </a:r>
            <a:r>
              <a:rPr lang="tr-TR" sz="1400" spc="-25" dirty="0" err="1">
                <a:ea typeface="+mn-lt"/>
                <a:cs typeface="+mn-lt"/>
              </a:rPr>
              <a:t>scanning</a:t>
            </a:r>
            <a:r>
              <a:rPr lang="tr-TR" sz="1400" spc="-25" dirty="0">
                <a:ea typeface="+mn-lt"/>
                <a:cs typeface="+mn-lt"/>
              </a:rPr>
              <a:t> of </a:t>
            </a:r>
            <a:r>
              <a:rPr lang="tr-TR" sz="1400" spc="-25" dirty="0" err="1">
                <a:ea typeface="+mn-lt"/>
                <a:cs typeface="+mn-lt"/>
              </a:rPr>
              <a:t>all</a:t>
            </a:r>
            <a:r>
              <a:rPr lang="tr-TR" sz="1400" spc="-25" dirty="0">
                <a:ea typeface="+mn-lt"/>
                <a:cs typeface="+mn-lt"/>
              </a:rPr>
              <a:t> </a:t>
            </a:r>
            <a:r>
              <a:rPr lang="tr-TR" sz="1400" spc="-25" dirty="0" err="1">
                <a:ea typeface="+mn-lt"/>
                <a:cs typeface="+mn-lt"/>
              </a:rPr>
              <a:t>user</a:t>
            </a:r>
            <a:r>
              <a:rPr lang="tr-TR" sz="1400" spc="-25" dirty="0">
                <a:ea typeface="+mn-lt"/>
                <a:cs typeface="+mn-lt"/>
              </a:rPr>
              <a:t> </a:t>
            </a:r>
            <a:r>
              <a:rPr lang="tr-TR" sz="1400" spc="-25" dirty="0" err="1">
                <a:ea typeface="+mn-lt"/>
                <a:cs typeface="+mn-lt"/>
              </a:rPr>
              <a:t>information</a:t>
            </a:r>
            <a:r>
              <a:rPr lang="tr-TR" sz="1400" spc="-25" dirty="0">
                <a:ea typeface="+mn-lt"/>
                <a:cs typeface="+mn-lt"/>
              </a:rPr>
              <a:t> in </a:t>
            </a:r>
            <a:r>
              <a:rPr lang="tr-TR" sz="1400" spc="-25" dirty="0" err="1">
                <a:ea typeface="+mn-lt"/>
                <a:cs typeface="+mn-lt"/>
              </a:rPr>
              <a:t>the</a:t>
            </a:r>
            <a:r>
              <a:rPr lang="tr-TR" sz="1400" spc="-25" dirty="0">
                <a:ea typeface="+mn-lt"/>
                <a:cs typeface="+mn-lt"/>
              </a:rPr>
              <a:t> background </a:t>
            </a:r>
            <a:r>
              <a:rPr lang="tr-TR" sz="1400" spc="-25" dirty="0" err="1">
                <a:ea typeface="+mn-lt"/>
                <a:cs typeface="+mn-lt"/>
              </a:rPr>
              <a:t>and</a:t>
            </a:r>
            <a:r>
              <a:rPr lang="tr-TR" sz="1400" spc="-25" dirty="0">
                <a:ea typeface="+mn-lt"/>
                <a:cs typeface="+mn-lt"/>
              </a:rPr>
              <a:t> </a:t>
            </a:r>
            <a:r>
              <a:rPr lang="tr-TR" sz="1400" spc="-25" dirty="0" err="1">
                <a:ea typeface="+mn-lt"/>
                <a:cs typeface="+mn-lt"/>
              </a:rPr>
              <a:t>instantly</a:t>
            </a:r>
            <a:r>
              <a:rPr lang="tr-TR" sz="1400" spc="-25" dirty="0">
                <a:ea typeface="+mn-lt"/>
                <a:cs typeface="+mn-lt"/>
              </a:rPr>
              <a:t> </a:t>
            </a:r>
            <a:r>
              <a:rPr lang="tr-TR" sz="1400" spc="-25" dirty="0" err="1">
                <a:ea typeface="+mn-lt"/>
                <a:cs typeface="+mn-lt"/>
              </a:rPr>
              <a:t>notices</a:t>
            </a:r>
            <a:r>
              <a:rPr lang="tr-TR" sz="1400" spc="-25" dirty="0">
                <a:ea typeface="+mn-lt"/>
                <a:cs typeface="+mn-lt"/>
              </a:rPr>
              <a:t> </a:t>
            </a:r>
            <a:r>
              <a:rPr lang="tr-TR" sz="1400" spc="-25" dirty="0" err="1">
                <a:ea typeface="+mn-lt"/>
                <a:cs typeface="+mn-lt"/>
              </a:rPr>
              <a:t>when</a:t>
            </a:r>
            <a:r>
              <a:rPr lang="tr-TR" sz="1400" spc="-25" dirty="0">
                <a:ea typeface="+mn-lt"/>
                <a:cs typeface="+mn-lt"/>
              </a:rPr>
              <a:t> </a:t>
            </a:r>
            <a:r>
              <a:rPr lang="tr-TR" sz="1400" spc="-25" dirty="0" err="1">
                <a:ea typeface="+mn-lt"/>
                <a:cs typeface="+mn-lt"/>
              </a:rPr>
              <a:t>any</a:t>
            </a:r>
            <a:r>
              <a:rPr lang="tr-TR" sz="1400" spc="-25" dirty="0">
                <a:ea typeface="+mn-lt"/>
                <a:cs typeface="+mn-lt"/>
              </a:rPr>
              <a:t> </a:t>
            </a:r>
            <a:r>
              <a:rPr lang="tr-TR" sz="1400" spc="-25" dirty="0" err="1">
                <a:ea typeface="+mn-lt"/>
                <a:cs typeface="+mn-lt"/>
              </a:rPr>
              <a:t>user</a:t>
            </a:r>
            <a:r>
              <a:rPr lang="tr-TR" sz="1400" spc="-25" dirty="0">
                <a:ea typeface="+mn-lt"/>
                <a:cs typeface="+mn-lt"/>
              </a:rPr>
              <a:t> file is </a:t>
            </a:r>
            <a:r>
              <a:rPr lang="tr-TR" sz="1400" spc="-25" dirty="0" err="1">
                <a:ea typeface="+mn-lt"/>
                <a:cs typeface="+mn-lt"/>
              </a:rPr>
              <a:t>changed</a:t>
            </a:r>
            <a:r>
              <a:rPr lang="tr-TR" sz="1400" spc="-25" dirty="0">
                <a:ea typeface="+mn-lt"/>
                <a:cs typeface="+mn-lt"/>
              </a:rPr>
              <a:t>,</a:t>
            </a:r>
            <a:endParaRPr lang="tr-TR" dirty="0"/>
          </a:p>
        </p:txBody>
      </p:sp>
      <p:sp>
        <p:nvSpPr>
          <p:cNvPr id="32" name="object 32"/>
          <p:cNvSpPr txBox="1"/>
          <p:nvPr/>
        </p:nvSpPr>
        <p:spPr>
          <a:xfrm>
            <a:off x="9679685" y="2754630"/>
            <a:ext cx="1899285" cy="228909"/>
          </a:xfrm>
          <a:prstGeom prst="rect">
            <a:avLst/>
          </a:prstGeom>
        </p:spPr>
        <p:txBody>
          <a:bodyPr vert="horz" wrap="square" lIns="0" tIns="13335" rIns="0" bIns="0" rtlCol="0" anchor="t">
            <a:spAutoFit/>
          </a:bodyPr>
          <a:lstStyle/>
          <a:p>
            <a:pPr marL="201295" marR="5080" indent="-189230">
              <a:lnSpc>
                <a:spcPct val="100000"/>
              </a:lnSpc>
              <a:spcBef>
                <a:spcPts val="105"/>
              </a:spcBef>
              <a:tabLst>
                <a:tab pos="962025" algn="l"/>
                <a:tab pos="1537970" algn="l"/>
              </a:tabLst>
            </a:pPr>
            <a:endParaRPr lang="tr-TR" sz="1400" spc="55" dirty="0">
              <a:solidFill>
                <a:srgbClr val="3E3E3E"/>
              </a:solidFill>
              <a:latin typeface="Trebuchet MS"/>
              <a:cs typeface="Trebuchet MS"/>
            </a:endParaRPr>
          </a:p>
        </p:txBody>
      </p:sp>
      <p:sp>
        <p:nvSpPr>
          <p:cNvPr id="36" name="object 36"/>
          <p:cNvSpPr/>
          <p:nvPr/>
        </p:nvSpPr>
        <p:spPr>
          <a:xfrm>
            <a:off x="208635" y="6477787"/>
            <a:ext cx="923696" cy="219735"/>
          </a:xfrm>
          <a:prstGeom prst="rect">
            <a:avLst/>
          </a:prstGeom>
          <a:blipFill>
            <a:blip r:embed="rId7" cstate="print"/>
            <a:stretch>
              <a:fillRect/>
            </a:stretch>
          </a:blipFill>
        </p:spPr>
        <p:txBody>
          <a:bodyPr wrap="square" lIns="0" tIns="0" rIns="0" bIns="0" rtlCol="0"/>
          <a:lstStyle/>
          <a:p>
            <a:endParaRPr/>
          </a:p>
        </p:txBody>
      </p:sp>
      <p:sp>
        <p:nvSpPr>
          <p:cNvPr id="37" name="object 37"/>
          <p:cNvSpPr/>
          <p:nvPr/>
        </p:nvSpPr>
        <p:spPr>
          <a:xfrm>
            <a:off x="10573624" y="196727"/>
            <a:ext cx="1450061" cy="237252"/>
          </a:xfrm>
          <a:prstGeom prst="rect">
            <a:avLst/>
          </a:prstGeom>
          <a:blipFill>
            <a:blip r:embed="rId8" cstate="print"/>
            <a:stretch>
              <a:fillRect/>
            </a:stretch>
          </a:blipFill>
        </p:spPr>
        <p:txBody>
          <a:bodyPr wrap="square" lIns="0" tIns="0" rIns="0" bIns="0" rtlCol="0"/>
          <a:lstStyle/>
          <a:p>
            <a:endParaRPr/>
          </a:p>
        </p:txBody>
      </p:sp>
      <p:sp>
        <p:nvSpPr>
          <p:cNvPr id="38" name="Metin kutusu 37">
            <a:extLst>
              <a:ext uri="{FF2B5EF4-FFF2-40B4-BE49-F238E27FC236}">
                <a16:creationId xmlns:a16="http://schemas.microsoft.com/office/drawing/2014/main" id="{CC57D078-3242-4E22-9AB5-F61B0392D581}"/>
              </a:ext>
            </a:extLst>
          </p:cNvPr>
          <p:cNvSpPr txBox="1"/>
          <p:nvPr/>
        </p:nvSpPr>
        <p:spPr>
          <a:xfrm>
            <a:off x="856890" y="213647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ea typeface="+mn-lt"/>
                <a:cs typeface="+mn-lt"/>
              </a:rPr>
              <a:t>CYDEFENDER </a:t>
            </a:r>
            <a:r>
              <a:rPr lang="tr-TR" dirty="0" err="1">
                <a:ea typeface="+mn-lt"/>
                <a:cs typeface="+mn-lt"/>
              </a:rPr>
              <a:t>actively</a:t>
            </a:r>
            <a:r>
              <a:rPr lang="tr-TR" dirty="0">
                <a:ea typeface="+mn-lt"/>
                <a:cs typeface="+mn-lt"/>
              </a:rPr>
              <a:t> </a:t>
            </a:r>
            <a:r>
              <a:rPr lang="tr-TR" dirty="0" err="1">
                <a:ea typeface="+mn-lt"/>
                <a:cs typeface="+mn-lt"/>
              </a:rPr>
              <a:t>scans</a:t>
            </a:r>
            <a:r>
              <a:rPr lang="tr-TR" dirty="0">
                <a:ea typeface="+mn-lt"/>
                <a:cs typeface="+mn-lt"/>
              </a:rPr>
              <a:t> </a:t>
            </a:r>
            <a:r>
              <a:rPr lang="tr-TR" dirty="0" err="1">
                <a:ea typeface="+mn-lt"/>
                <a:cs typeface="+mn-lt"/>
              </a:rPr>
              <a:t>all</a:t>
            </a:r>
            <a:r>
              <a:rPr lang="tr-TR" dirty="0">
                <a:ea typeface="+mn-lt"/>
                <a:cs typeface="+mn-lt"/>
              </a:rPr>
              <a:t> </a:t>
            </a:r>
            <a:r>
              <a:rPr lang="tr-TR" dirty="0" err="1">
                <a:ea typeface="+mn-lt"/>
                <a:cs typeface="+mn-lt"/>
              </a:rPr>
              <a:t>modified</a:t>
            </a:r>
            <a:r>
              <a:rPr lang="tr-TR" dirty="0">
                <a:ea typeface="+mn-lt"/>
                <a:cs typeface="+mn-lt"/>
              </a:rPr>
              <a:t> </a:t>
            </a:r>
            <a:r>
              <a:rPr lang="tr-TR" dirty="0" err="1">
                <a:ea typeface="+mn-lt"/>
                <a:cs typeface="+mn-lt"/>
              </a:rPr>
              <a:t>files</a:t>
            </a:r>
            <a:r>
              <a:rPr lang="tr-TR" dirty="0">
                <a:ea typeface="+mn-lt"/>
                <a:cs typeface="+mn-lt"/>
              </a:rPr>
              <a:t> </a:t>
            </a:r>
            <a:r>
              <a:rPr lang="tr-TR" dirty="0" err="1">
                <a:ea typeface="+mn-lt"/>
                <a:cs typeface="+mn-lt"/>
              </a:rPr>
              <a:t>within</a:t>
            </a:r>
            <a:r>
              <a:rPr lang="tr-TR" dirty="0">
                <a:ea typeface="+mn-lt"/>
                <a:cs typeface="+mn-lt"/>
              </a:rPr>
              <a:t> </a:t>
            </a:r>
            <a:r>
              <a:rPr lang="tr-TR" dirty="0" err="1">
                <a:ea typeface="+mn-lt"/>
                <a:cs typeface="+mn-lt"/>
              </a:rPr>
              <a:t>user</a:t>
            </a:r>
            <a:r>
              <a:rPr lang="tr-TR" dirty="0">
                <a:ea typeface="+mn-lt"/>
                <a:cs typeface="+mn-lt"/>
              </a:rPr>
              <a:t> </a:t>
            </a:r>
            <a:r>
              <a:rPr lang="tr-TR" dirty="0" err="1">
                <a:ea typeface="+mn-lt"/>
                <a:cs typeface="+mn-lt"/>
              </a:rPr>
              <a:t>accounts</a:t>
            </a:r>
            <a:r>
              <a:rPr lang="tr-TR" dirty="0">
                <a:ea typeface="+mn-lt"/>
                <a:cs typeface="+mn-lt"/>
              </a:rPr>
              <a:t> in </a:t>
            </a:r>
            <a:r>
              <a:rPr lang="tr-TR" dirty="0" err="1">
                <a:ea typeface="+mn-lt"/>
                <a:cs typeface="+mn-lt"/>
              </a:rPr>
              <a:t>the</a:t>
            </a:r>
            <a:r>
              <a:rPr lang="tr-TR" dirty="0">
                <a:ea typeface="+mn-lt"/>
                <a:cs typeface="+mn-lt"/>
              </a:rPr>
              <a:t> background </a:t>
            </a:r>
            <a:r>
              <a:rPr lang="tr-TR" dirty="0" err="1">
                <a:ea typeface="+mn-lt"/>
                <a:cs typeface="+mn-lt"/>
              </a:rPr>
              <a:t>regardless</a:t>
            </a:r>
            <a:r>
              <a:rPr lang="tr-TR" dirty="0">
                <a:ea typeface="+mn-lt"/>
                <a:cs typeface="+mn-lt"/>
              </a:rPr>
              <a:t> of how </a:t>
            </a:r>
            <a:r>
              <a:rPr lang="tr-TR" dirty="0" err="1">
                <a:ea typeface="+mn-lt"/>
                <a:cs typeface="+mn-lt"/>
              </a:rPr>
              <a:t>they</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installed</a:t>
            </a:r>
            <a:r>
              <a:rPr lang="tr-TR" dirty="0">
                <a:ea typeface="+mn-lt"/>
                <a:cs typeface="+mn-lt"/>
              </a:rPr>
              <a:t>. </a:t>
            </a:r>
            <a:endParaRPr lang="tr-TR"/>
          </a:p>
        </p:txBody>
      </p:sp>
      <p:sp>
        <p:nvSpPr>
          <p:cNvPr id="40" name="Metin kutusu 39">
            <a:extLst>
              <a:ext uri="{FF2B5EF4-FFF2-40B4-BE49-F238E27FC236}">
                <a16:creationId xmlns:a16="http://schemas.microsoft.com/office/drawing/2014/main" id="{249A81E6-257C-4B01-8C37-EBBF4A95AD85}"/>
              </a:ext>
            </a:extLst>
          </p:cNvPr>
          <p:cNvSpPr txBox="1"/>
          <p:nvPr/>
        </p:nvSpPr>
        <p:spPr>
          <a:xfrm>
            <a:off x="439049" y="48816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tr-TR" dirty="0">
              <a:cs typeface="Calibri"/>
            </a:endParaRPr>
          </a:p>
        </p:txBody>
      </p:sp>
      <p:sp>
        <p:nvSpPr>
          <p:cNvPr id="42" name="Metin kutusu 41">
            <a:extLst>
              <a:ext uri="{FF2B5EF4-FFF2-40B4-BE49-F238E27FC236}">
                <a16:creationId xmlns:a16="http://schemas.microsoft.com/office/drawing/2014/main" id="{292FC022-7B6F-4D63-84CD-FEB480961F0A}"/>
              </a:ext>
            </a:extLst>
          </p:cNvPr>
          <p:cNvSpPr txBox="1"/>
          <p:nvPr/>
        </p:nvSpPr>
        <p:spPr>
          <a:xfrm>
            <a:off x="538792" y="4564452"/>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ea typeface="+mn-lt"/>
                <a:cs typeface="+mn-lt"/>
              </a:rPr>
              <a:t> </a:t>
            </a:r>
            <a:r>
              <a:rPr lang="tr-TR" dirty="0" err="1">
                <a:ea typeface="+mn-lt"/>
                <a:cs typeface="+mn-lt"/>
              </a:rPr>
              <a:t>It</a:t>
            </a:r>
            <a:r>
              <a:rPr lang="tr-TR" dirty="0">
                <a:ea typeface="+mn-lt"/>
                <a:cs typeface="+mn-lt"/>
              </a:rPr>
              <a:t> can </a:t>
            </a:r>
            <a:r>
              <a:rPr lang="tr-TR" dirty="0" err="1">
                <a:ea typeface="+mn-lt"/>
                <a:cs typeface="+mn-lt"/>
              </a:rPr>
              <a:t>also</a:t>
            </a:r>
            <a:r>
              <a:rPr lang="tr-TR" dirty="0">
                <a:ea typeface="+mn-lt"/>
                <a:cs typeface="+mn-lt"/>
              </a:rPr>
              <a:t> </a:t>
            </a:r>
            <a:r>
              <a:rPr lang="tr-TR" dirty="0" err="1">
                <a:ea typeface="+mn-lt"/>
                <a:cs typeface="+mn-lt"/>
              </a:rPr>
              <a:t>prevent</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upload</a:t>
            </a:r>
            <a:r>
              <a:rPr lang="tr-TR" dirty="0">
                <a:ea typeface="+mn-lt"/>
                <a:cs typeface="+mn-lt"/>
              </a:rPr>
              <a:t> of </a:t>
            </a:r>
            <a:r>
              <a:rPr lang="tr-TR" dirty="0" err="1">
                <a:ea typeface="+mn-lt"/>
                <a:cs typeface="+mn-lt"/>
              </a:rPr>
              <a:t>scripts</a:t>
            </a:r>
            <a:r>
              <a:rPr lang="tr-TR" dirty="0">
                <a:ea typeface="+mn-lt"/>
                <a:cs typeface="+mn-lt"/>
              </a:rPr>
              <a:t>, </a:t>
            </a:r>
            <a:r>
              <a:rPr lang="tr-TR" dirty="0" err="1">
                <a:ea typeface="+mn-lt"/>
                <a:cs typeface="+mn-lt"/>
              </a:rPr>
              <a:t>which</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used</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launch</a:t>
            </a:r>
            <a:r>
              <a:rPr lang="tr-TR" dirty="0">
                <a:ea typeface="+mn-lt"/>
                <a:cs typeface="+mn-lt"/>
              </a:rPr>
              <a:t> </a:t>
            </a:r>
            <a:r>
              <a:rPr lang="tr-TR" dirty="0" err="1">
                <a:ea typeface="+mn-lt"/>
                <a:cs typeface="+mn-lt"/>
              </a:rPr>
              <a:t>malicious</a:t>
            </a:r>
            <a:r>
              <a:rPr lang="tr-TR" dirty="0">
                <a:ea typeface="+mn-lt"/>
                <a:cs typeface="+mn-lt"/>
              </a:rPr>
              <a:t> </a:t>
            </a:r>
            <a:r>
              <a:rPr lang="tr-TR" dirty="0" err="1">
                <a:ea typeface="+mn-lt"/>
                <a:cs typeface="+mn-lt"/>
              </a:rPr>
              <a:t>attacks</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send</a:t>
            </a:r>
            <a:r>
              <a:rPr lang="tr-TR" dirty="0">
                <a:ea typeface="+mn-lt"/>
                <a:cs typeface="+mn-lt"/>
              </a:rPr>
              <a:t> </a:t>
            </a:r>
            <a:r>
              <a:rPr lang="tr-TR" dirty="0" err="1">
                <a:ea typeface="+mn-lt"/>
                <a:cs typeface="+mn-lt"/>
              </a:rPr>
              <a:t>spam</a:t>
            </a:r>
            <a:r>
              <a:rPr lang="tr-TR" dirty="0">
                <a:ea typeface="+mn-lt"/>
                <a:cs typeface="+mn-lt"/>
              </a:rPr>
              <a:t>, </a:t>
            </a:r>
            <a:r>
              <a:rPr lang="tr-TR" dirty="0" err="1">
                <a:ea typeface="+mn-lt"/>
                <a:cs typeface="+mn-lt"/>
              </a:rPr>
              <a:t>from</a:t>
            </a:r>
            <a:r>
              <a:rPr lang="tr-TR" dirty="0">
                <a:ea typeface="+mn-lt"/>
                <a:cs typeface="+mn-lt"/>
              </a:rPr>
              <a:t> PHP, </a:t>
            </a:r>
            <a:r>
              <a:rPr lang="tr-TR" dirty="0" err="1">
                <a:ea typeface="+mn-lt"/>
                <a:cs typeface="+mn-lt"/>
              </a:rPr>
              <a:t>Perl</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many</a:t>
            </a:r>
            <a:r>
              <a:rPr lang="tr-TR" dirty="0">
                <a:ea typeface="+mn-lt"/>
                <a:cs typeface="+mn-lt"/>
              </a:rPr>
              <a:t> </a:t>
            </a:r>
            <a:r>
              <a:rPr lang="tr-TR" dirty="0" err="1">
                <a:ea typeface="+mn-lt"/>
                <a:cs typeface="+mn-lt"/>
              </a:rPr>
              <a:t>other</a:t>
            </a:r>
            <a:r>
              <a:rPr lang="tr-TR" dirty="0">
                <a:ea typeface="+mn-lt"/>
                <a:cs typeface="+mn-lt"/>
              </a:rPr>
              <a:t> </a:t>
            </a:r>
            <a:r>
              <a:rPr lang="tr-TR" dirty="0" err="1">
                <a:ea typeface="+mn-lt"/>
                <a:cs typeface="+mn-lt"/>
              </a:rPr>
              <a:t>extensions</a:t>
            </a:r>
            <a:r>
              <a:rPr lang="tr-TR" dirty="0">
                <a:ea typeface="+mn-lt"/>
                <a:cs typeface="+mn-lt"/>
              </a:rPr>
              <a:t>.</a:t>
            </a:r>
            <a:endParaRPr lang="tr-TR" dirty="0"/>
          </a:p>
        </p:txBody>
      </p:sp>
      <p:sp>
        <p:nvSpPr>
          <p:cNvPr id="44" name="Metin kutusu 43">
            <a:extLst>
              <a:ext uri="{FF2B5EF4-FFF2-40B4-BE49-F238E27FC236}">
                <a16:creationId xmlns:a16="http://schemas.microsoft.com/office/drawing/2014/main" id="{2D4F3477-76B8-44BB-890C-4F3A4F942C53}"/>
              </a:ext>
            </a:extLst>
          </p:cNvPr>
          <p:cNvSpPr txBox="1"/>
          <p:nvPr/>
        </p:nvSpPr>
        <p:spPr>
          <a:xfrm>
            <a:off x="8661100" y="2464459"/>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ea typeface="+mn-lt"/>
                <a:cs typeface="+mn-lt"/>
              </a:rPr>
              <a:t>Active </a:t>
            </a:r>
            <a:r>
              <a:rPr lang="tr-TR" dirty="0" err="1">
                <a:ea typeface="+mn-lt"/>
                <a:cs typeface="+mn-lt"/>
              </a:rPr>
              <a:t>scanning</a:t>
            </a:r>
            <a:r>
              <a:rPr lang="tr-TR" dirty="0">
                <a:ea typeface="+mn-lt"/>
                <a:cs typeface="+mn-lt"/>
              </a:rPr>
              <a:t> of </a:t>
            </a:r>
            <a:r>
              <a:rPr lang="tr-TR" dirty="0" err="1">
                <a:ea typeface="+mn-lt"/>
                <a:cs typeface="+mn-lt"/>
              </a:rPr>
              <a:t>files</a:t>
            </a:r>
            <a:r>
              <a:rPr lang="tr-TR" dirty="0">
                <a:ea typeface="+mn-lt"/>
                <a:cs typeface="+mn-lt"/>
              </a:rPr>
              <a:t> </a:t>
            </a:r>
            <a:r>
              <a:rPr lang="tr-TR" dirty="0" err="1">
                <a:ea typeface="+mn-lt"/>
                <a:cs typeface="+mn-lt"/>
              </a:rPr>
              <a:t>helps</a:t>
            </a:r>
            <a:r>
              <a:rPr lang="tr-TR" dirty="0">
                <a:ea typeface="+mn-lt"/>
                <a:cs typeface="+mn-lt"/>
              </a:rPr>
              <a:t> </a:t>
            </a:r>
            <a:r>
              <a:rPr lang="tr-TR" dirty="0" err="1">
                <a:ea typeface="+mn-lt"/>
                <a:cs typeface="+mn-lt"/>
              </a:rPr>
              <a:t>prevent</a:t>
            </a:r>
            <a:r>
              <a:rPr lang="tr-TR" dirty="0">
                <a:ea typeface="+mn-lt"/>
                <a:cs typeface="+mn-lt"/>
              </a:rPr>
              <a:t> an </a:t>
            </a:r>
            <a:r>
              <a:rPr lang="tr-TR" dirty="0" err="1">
                <a:ea typeface="+mn-lt"/>
                <a:cs typeface="+mn-lt"/>
              </a:rPr>
              <a:t>account</a:t>
            </a:r>
            <a:r>
              <a:rPr lang="tr-TR" dirty="0">
                <a:ea typeface="+mn-lt"/>
                <a:cs typeface="+mn-lt"/>
              </a:rPr>
              <a:t> </a:t>
            </a:r>
            <a:r>
              <a:rPr lang="tr-TR" dirty="0" err="1">
                <a:ea typeface="+mn-lt"/>
                <a:cs typeface="+mn-lt"/>
              </a:rPr>
              <a:t>from</a:t>
            </a:r>
            <a:r>
              <a:rPr lang="tr-TR" dirty="0">
                <a:ea typeface="+mn-lt"/>
                <a:cs typeface="+mn-lt"/>
              </a:rPr>
              <a:t> </a:t>
            </a:r>
            <a:r>
              <a:rPr lang="tr-TR" dirty="0" err="1">
                <a:ea typeface="+mn-lt"/>
                <a:cs typeface="+mn-lt"/>
              </a:rPr>
              <a:t>being</a:t>
            </a:r>
            <a:r>
              <a:rPr lang="tr-TR" dirty="0">
                <a:ea typeface="+mn-lt"/>
                <a:cs typeface="+mn-lt"/>
              </a:rPr>
              <a:t> </a:t>
            </a:r>
            <a:r>
              <a:rPr lang="tr-TR" dirty="0" err="1">
                <a:ea typeface="+mn-lt"/>
                <a:cs typeface="+mn-lt"/>
              </a:rPr>
              <a:t>exploited</a:t>
            </a:r>
            <a:r>
              <a:rPr lang="tr-TR" dirty="0">
                <a:ea typeface="+mn-lt"/>
                <a:cs typeface="+mn-lt"/>
              </a:rPr>
              <a:t> </a:t>
            </a:r>
            <a:r>
              <a:rPr lang="tr-TR" dirty="0" err="1">
                <a:ea typeface="+mn-lt"/>
                <a:cs typeface="+mn-lt"/>
              </a:rPr>
              <a:t>by</a:t>
            </a:r>
            <a:r>
              <a:rPr lang="tr-TR" dirty="0">
                <a:ea typeface="+mn-lt"/>
                <a:cs typeface="+mn-lt"/>
              </a:rPr>
              <a:t> </a:t>
            </a:r>
            <a:r>
              <a:rPr lang="tr-TR" dirty="0" err="1">
                <a:ea typeface="+mn-lt"/>
                <a:cs typeface="+mn-lt"/>
              </a:rPr>
              <a:t>malware</a:t>
            </a:r>
            <a:r>
              <a:rPr lang="tr-TR" dirty="0">
                <a:ea typeface="+mn-lt"/>
                <a:cs typeface="+mn-lt"/>
              </a:rPr>
              <a:t> </a:t>
            </a:r>
            <a:r>
              <a:rPr lang="tr-TR" dirty="0" err="1">
                <a:ea typeface="+mn-lt"/>
                <a:cs typeface="+mn-lt"/>
              </a:rPr>
              <a:t>by</a:t>
            </a:r>
            <a:r>
              <a:rPr lang="tr-TR" dirty="0">
                <a:ea typeface="+mn-lt"/>
                <a:cs typeface="+mn-lt"/>
              </a:rPr>
              <a:t> </a:t>
            </a:r>
            <a:r>
              <a:rPr lang="tr-TR" dirty="0" err="1">
                <a:ea typeface="+mn-lt"/>
                <a:cs typeface="+mn-lt"/>
              </a:rPr>
              <a:t>deleting</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quarantining</a:t>
            </a:r>
            <a:r>
              <a:rPr lang="tr-TR" dirty="0">
                <a:ea typeface="+mn-lt"/>
                <a:cs typeface="+mn-lt"/>
              </a:rPr>
              <a:t> </a:t>
            </a:r>
            <a:r>
              <a:rPr lang="tr-TR" dirty="0" err="1">
                <a:ea typeface="+mn-lt"/>
                <a:cs typeface="+mn-lt"/>
              </a:rPr>
              <a:t>suspicious</a:t>
            </a:r>
            <a:r>
              <a:rPr lang="tr-TR" dirty="0">
                <a:ea typeface="+mn-lt"/>
                <a:cs typeface="+mn-lt"/>
              </a:rPr>
              <a:t> </a:t>
            </a:r>
            <a:r>
              <a:rPr lang="tr-TR" dirty="0" err="1">
                <a:ea typeface="+mn-lt"/>
                <a:cs typeface="+mn-lt"/>
              </a:rPr>
              <a:t>files</a:t>
            </a:r>
            <a:r>
              <a:rPr lang="tr-TR" dirty="0">
                <a:ea typeface="+mn-lt"/>
                <a:cs typeface="+mn-lt"/>
              </a:rPr>
              <a:t> </a:t>
            </a:r>
            <a:r>
              <a:rPr lang="tr-TR" dirty="0" err="1">
                <a:ea typeface="+mn-lt"/>
                <a:cs typeface="+mn-lt"/>
              </a:rPr>
              <a:t>before</a:t>
            </a:r>
            <a:r>
              <a:rPr lang="tr-TR" dirty="0">
                <a:ea typeface="+mn-lt"/>
                <a:cs typeface="+mn-lt"/>
              </a:rPr>
              <a:t> </a:t>
            </a:r>
            <a:r>
              <a:rPr lang="tr-TR" dirty="0" err="1">
                <a:ea typeface="+mn-lt"/>
                <a:cs typeface="+mn-lt"/>
              </a:rPr>
              <a:t>they</a:t>
            </a:r>
            <a:r>
              <a:rPr lang="tr-TR" dirty="0">
                <a:ea typeface="+mn-lt"/>
                <a:cs typeface="+mn-lt"/>
              </a:rPr>
              <a:t> </a:t>
            </a:r>
            <a:r>
              <a:rPr lang="tr-TR" dirty="0" err="1">
                <a:ea typeface="+mn-lt"/>
                <a:cs typeface="+mn-lt"/>
              </a:rPr>
              <a:t>activate</a:t>
            </a:r>
            <a:r>
              <a:rPr lang="tr-TR" dirty="0">
                <a:ea typeface="+mn-lt"/>
                <a:cs typeface="+mn-lt"/>
              </a:rPr>
              <a:t>.</a:t>
            </a:r>
            <a:endParaRPr lang="tr-T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47038" y="305944"/>
            <a:ext cx="8716471" cy="751488"/>
          </a:xfrm>
          <a:prstGeom prst="rect">
            <a:avLst/>
          </a:prstGeom>
        </p:spPr>
        <p:txBody>
          <a:bodyPr vert="horz" wrap="square" lIns="0" tIns="12700" rIns="0" bIns="0" rtlCol="0" anchor="t">
            <a:spAutoFit/>
          </a:bodyPr>
          <a:lstStyle/>
          <a:p>
            <a:pPr marL="12700">
              <a:spcBef>
                <a:spcPts val="100"/>
              </a:spcBef>
            </a:pPr>
            <a:r>
              <a:rPr lang="en-US" sz="4800" b="0" spc="345" dirty="0"/>
              <a:t>What Does </a:t>
            </a:r>
            <a:r>
              <a:rPr lang="en-US" sz="4800" b="0" spc="345" dirty="0" err="1"/>
              <a:t>CyDEFENDER</a:t>
            </a:r>
            <a:r>
              <a:rPr lang="en-US" sz="4800" b="0" spc="345" dirty="0"/>
              <a:t> Do?</a:t>
            </a:r>
            <a:endParaRPr lang="en-US" b="0" dirty="0"/>
          </a:p>
        </p:txBody>
      </p:sp>
      <p:sp>
        <p:nvSpPr>
          <p:cNvPr id="4" name="object 4"/>
          <p:cNvSpPr/>
          <p:nvPr/>
        </p:nvSpPr>
        <p:spPr>
          <a:xfrm>
            <a:off x="10558271" y="1106424"/>
            <a:ext cx="1620011" cy="23225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166615" y="2828544"/>
            <a:ext cx="3858767" cy="402945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8231505" y="4336160"/>
            <a:ext cx="2989580" cy="504625"/>
          </a:xfrm>
          <a:prstGeom prst="rect">
            <a:avLst/>
          </a:prstGeom>
        </p:spPr>
        <p:txBody>
          <a:bodyPr vert="horz" wrap="square" lIns="0" tIns="12065" rIns="0" bIns="0" rtlCol="0" anchor="t">
            <a:spAutoFit/>
          </a:bodyPr>
          <a:lstStyle/>
          <a:p>
            <a:pPr marL="12700" marR="5080">
              <a:spcBef>
                <a:spcPts val="95"/>
              </a:spcBef>
            </a:pPr>
            <a:r>
              <a:rPr sz="1600" b="1" spc="114" dirty="0" err="1">
                <a:solidFill>
                  <a:srgbClr val="3E3E3E"/>
                </a:solidFill>
                <a:latin typeface="Trebuchet MS"/>
                <a:cs typeface="Trebuchet MS"/>
              </a:rPr>
              <a:t>CyDEFENDER</a:t>
            </a:r>
            <a:r>
              <a:rPr lang="en-US" sz="1600" spc="114" dirty="0" err="1">
                <a:ea typeface="+mn-lt"/>
                <a:cs typeface="+mn-lt"/>
              </a:rPr>
              <a:t>Tested</a:t>
            </a:r>
            <a:r>
              <a:rPr lang="en-US" sz="1600" spc="114" dirty="0">
                <a:ea typeface="+mn-lt"/>
                <a:cs typeface="+mn-lt"/>
              </a:rPr>
              <a:t> and approved by certified experts.</a:t>
            </a:r>
          </a:p>
        </p:txBody>
      </p:sp>
      <p:sp>
        <p:nvSpPr>
          <p:cNvPr id="7" name="object 7"/>
          <p:cNvSpPr txBox="1"/>
          <p:nvPr/>
        </p:nvSpPr>
        <p:spPr>
          <a:xfrm>
            <a:off x="1134262" y="4148048"/>
            <a:ext cx="2874645" cy="750847"/>
          </a:xfrm>
          <a:prstGeom prst="rect">
            <a:avLst/>
          </a:prstGeom>
        </p:spPr>
        <p:txBody>
          <a:bodyPr vert="horz" wrap="square" lIns="0" tIns="12065" rIns="0" bIns="0" rtlCol="0" anchor="t">
            <a:spAutoFit/>
          </a:bodyPr>
          <a:lstStyle/>
          <a:p>
            <a:pPr marL="12700" marR="5080" indent="124460" algn="r">
              <a:spcBef>
                <a:spcPts val="95"/>
              </a:spcBef>
            </a:pPr>
            <a:r>
              <a:rPr lang="en-US" sz="1600" spc="30" dirty="0">
                <a:ea typeface="+mn-lt"/>
                <a:cs typeface="+mn-lt"/>
              </a:rPr>
              <a:t>It minimizes server risks by scanning thousands of web shells and malicious exploits.</a:t>
            </a:r>
            <a:endParaRPr lang="en-US" spc="30" dirty="0">
              <a:ea typeface="+mn-lt"/>
              <a:cs typeface="+mn-lt"/>
            </a:endParaRPr>
          </a:p>
        </p:txBody>
      </p:sp>
      <p:sp>
        <p:nvSpPr>
          <p:cNvPr id="8" name="object 8"/>
          <p:cNvSpPr txBox="1"/>
          <p:nvPr/>
        </p:nvSpPr>
        <p:spPr>
          <a:xfrm>
            <a:off x="1351025" y="3138042"/>
            <a:ext cx="3076575" cy="258404"/>
          </a:xfrm>
          <a:prstGeom prst="rect">
            <a:avLst/>
          </a:prstGeom>
        </p:spPr>
        <p:txBody>
          <a:bodyPr vert="horz" wrap="square" lIns="0" tIns="12065" rIns="0" bIns="0" rtlCol="0" anchor="t">
            <a:spAutoFit/>
          </a:bodyPr>
          <a:lstStyle/>
          <a:p>
            <a:pPr marL="12700" marR="5080" indent="638175" algn="r">
              <a:spcBef>
                <a:spcPts val="95"/>
              </a:spcBef>
            </a:pPr>
            <a:endParaRPr lang="en-US" sz="1600" spc="-20" dirty="0">
              <a:cs typeface="Calibri"/>
            </a:endParaRPr>
          </a:p>
        </p:txBody>
      </p:sp>
      <p:sp>
        <p:nvSpPr>
          <p:cNvPr id="9" name="object 9"/>
          <p:cNvSpPr txBox="1"/>
          <p:nvPr/>
        </p:nvSpPr>
        <p:spPr>
          <a:xfrm>
            <a:off x="7745348" y="3139186"/>
            <a:ext cx="3154045" cy="997068"/>
          </a:xfrm>
          <a:prstGeom prst="rect">
            <a:avLst/>
          </a:prstGeom>
        </p:spPr>
        <p:txBody>
          <a:bodyPr vert="horz" wrap="square" lIns="0" tIns="12065" rIns="0" bIns="0" rtlCol="0" anchor="t">
            <a:spAutoFit/>
          </a:bodyPr>
          <a:lstStyle/>
          <a:p>
            <a:pPr marL="12700" marR="5080">
              <a:spcBef>
                <a:spcPts val="95"/>
              </a:spcBef>
            </a:pPr>
            <a:r>
              <a:rPr lang="tr-TR" sz="1600" spc="30" dirty="0" err="1">
                <a:ea typeface="+mn-lt"/>
                <a:cs typeface="+mn-lt"/>
              </a:rPr>
              <a:t>It</a:t>
            </a:r>
            <a:r>
              <a:rPr lang="tr-TR" sz="1600" spc="30" dirty="0">
                <a:ea typeface="+mn-lt"/>
                <a:cs typeface="+mn-lt"/>
              </a:rPr>
              <a:t> </a:t>
            </a:r>
            <a:r>
              <a:rPr lang="tr-TR" sz="1600" spc="30" dirty="0" err="1">
                <a:ea typeface="+mn-lt"/>
                <a:cs typeface="+mn-lt"/>
              </a:rPr>
              <a:t>monitors</a:t>
            </a:r>
            <a:r>
              <a:rPr lang="tr-TR" sz="1600" spc="30" dirty="0">
                <a:ea typeface="+mn-lt"/>
                <a:cs typeface="+mn-lt"/>
              </a:rPr>
              <a:t> </a:t>
            </a:r>
            <a:r>
              <a:rPr lang="tr-TR" sz="1600" spc="30" dirty="0" err="1">
                <a:ea typeface="+mn-lt"/>
                <a:cs typeface="+mn-lt"/>
              </a:rPr>
              <a:t>files</a:t>
            </a:r>
            <a:r>
              <a:rPr lang="tr-TR" sz="1600" spc="30" dirty="0">
                <a:ea typeface="+mn-lt"/>
                <a:cs typeface="+mn-lt"/>
              </a:rPr>
              <a:t> </a:t>
            </a:r>
            <a:r>
              <a:rPr lang="tr-TR" sz="1600" spc="30" dirty="0" err="1">
                <a:ea typeface="+mn-lt"/>
                <a:cs typeface="+mn-lt"/>
              </a:rPr>
              <a:t>and</a:t>
            </a:r>
            <a:r>
              <a:rPr lang="tr-TR" sz="1600" spc="30" dirty="0">
                <a:ea typeface="+mn-lt"/>
                <a:cs typeface="+mn-lt"/>
              </a:rPr>
              <a:t> </a:t>
            </a:r>
            <a:r>
              <a:rPr lang="tr-TR" sz="1600" spc="30" dirty="0" err="1">
                <a:ea typeface="+mn-lt"/>
                <a:cs typeface="+mn-lt"/>
              </a:rPr>
              <a:t>indices</a:t>
            </a:r>
            <a:r>
              <a:rPr lang="tr-TR" sz="1600" spc="30" dirty="0">
                <a:ea typeface="+mn-lt"/>
                <a:cs typeface="+mn-lt"/>
              </a:rPr>
              <a:t> </a:t>
            </a:r>
            <a:r>
              <a:rPr lang="tr-TR" sz="1600" spc="30" dirty="0" err="1">
                <a:ea typeface="+mn-lt"/>
                <a:cs typeface="+mn-lt"/>
              </a:rPr>
              <a:t>when</a:t>
            </a:r>
            <a:r>
              <a:rPr lang="tr-TR" sz="1600" spc="30" dirty="0">
                <a:ea typeface="+mn-lt"/>
                <a:cs typeface="+mn-lt"/>
              </a:rPr>
              <a:t> </a:t>
            </a:r>
            <a:r>
              <a:rPr lang="tr-TR" sz="1600" spc="30" dirty="0" err="1">
                <a:ea typeface="+mn-lt"/>
                <a:cs typeface="+mn-lt"/>
              </a:rPr>
              <a:t>there</a:t>
            </a:r>
            <a:r>
              <a:rPr lang="tr-TR" sz="1600" spc="30" dirty="0">
                <a:ea typeface="+mn-lt"/>
                <a:cs typeface="+mn-lt"/>
              </a:rPr>
              <a:t> is </a:t>
            </a:r>
            <a:r>
              <a:rPr lang="tr-TR" sz="1600" spc="30" dirty="0" err="1">
                <a:ea typeface="+mn-lt"/>
                <a:cs typeface="+mn-lt"/>
              </a:rPr>
              <a:t>any</a:t>
            </a:r>
            <a:r>
              <a:rPr lang="tr-TR" sz="1600" spc="30" dirty="0">
                <a:ea typeface="+mn-lt"/>
                <a:cs typeface="+mn-lt"/>
              </a:rPr>
              <a:t> </a:t>
            </a:r>
            <a:r>
              <a:rPr lang="tr-TR" sz="1600" spc="30" dirty="0" err="1">
                <a:ea typeface="+mn-lt"/>
                <a:cs typeface="+mn-lt"/>
              </a:rPr>
              <a:t>change</a:t>
            </a:r>
            <a:r>
              <a:rPr lang="tr-TR" sz="1600" spc="30" dirty="0">
                <a:ea typeface="+mn-lt"/>
                <a:cs typeface="+mn-lt"/>
              </a:rPr>
              <a:t>. </a:t>
            </a:r>
            <a:r>
              <a:rPr lang="tr-TR" sz="1600" spc="30" dirty="0" err="1">
                <a:ea typeface="+mn-lt"/>
                <a:cs typeface="+mn-lt"/>
              </a:rPr>
              <a:t>It</a:t>
            </a:r>
            <a:r>
              <a:rPr lang="tr-TR" sz="1600" spc="30" dirty="0">
                <a:ea typeface="+mn-lt"/>
                <a:cs typeface="+mn-lt"/>
              </a:rPr>
              <a:t> </a:t>
            </a:r>
            <a:r>
              <a:rPr lang="tr-TR" sz="1600" spc="30" dirty="0" err="1">
                <a:ea typeface="+mn-lt"/>
                <a:cs typeface="+mn-lt"/>
              </a:rPr>
              <a:t>sends</a:t>
            </a:r>
            <a:r>
              <a:rPr lang="tr-TR" sz="1600" spc="30" dirty="0">
                <a:ea typeface="+mn-lt"/>
                <a:cs typeface="+mn-lt"/>
              </a:rPr>
              <a:t> </a:t>
            </a:r>
            <a:r>
              <a:rPr lang="tr-TR" sz="1600" spc="30" dirty="0" err="1">
                <a:ea typeface="+mn-lt"/>
                <a:cs typeface="+mn-lt"/>
              </a:rPr>
              <a:t>instant</a:t>
            </a:r>
            <a:r>
              <a:rPr lang="tr-TR" sz="1600" spc="30" dirty="0">
                <a:ea typeface="+mn-lt"/>
                <a:cs typeface="+mn-lt"/>
              </a:rPr>
              <a:t> SMS </a:t>
            </a:r>
            <a:r>
              <a:rPr lang="tr-TR" sz="1600" spc="30" dirty="0" err="1">
                <a:ea typeface="+mn-lt"/>
                <a:cs typeface="+mn-lt"/>
              </a:rPr>
              <a:t>and</a:t>
            </a:r>
            <a:r>
              <a:rPr lang="tr-TR" sz="1600" spc="30" dirty="0">
                <a:ea typeface="+mn-lt"/>
                <a:cs typeface="+mn-lt"/>
              </a:rPr>
              <a:t> </a:t>
            </a:r>
            <a:r>
              <a:rPr lang="tr-TR" sz="1600" spc="30" dirty="0" err="1">
                <a:ea typeface="+mn-lt"/>
                <a:cs typeface="+mn-lt"/>
              </a:rPr>
              <a:t>email</a:t>
            </a:r>
            <a:r>
              <a:rPr lang="tr-TR" sz="1600" spc="30" dirty="0">
                <a:ea typeface="+mn-lt"/>
                <a:cs typeface="+mn-lt"/>
              </a:rPr>
              <a:t> </a:t>
            </a:r>
            <a:r>
              <a:rPr lang="tr-TR" sz="1600" spc="30" dirty="0" err="1">
                <a:ea typeface="+mn-lt"/>
                <a:cs typeface="+mn-lt"/>
              </a:rPr>
              <a:t>notifications</a:t>
            </a:r>
            <a:r>
              <a:rPr lang="tr-TR" sz="1600" spc="30" dirty="0">
                <a:ea typeface="+mn-lt"/>
                <a:cs typeface="+mn-lt"/>
              </a:rPr>
              <a:t> in </a:t>
            </a:r>
            <a:r>
              <a:rPr lang="tr-TR" sz="1600" spc="30" dirty="0" err="1">
                <a:ea typeface="+mn-lt"/>
                <a:cs typeface="+mn-lt"/>
              </a:rPr>
              <a:t>case</a:t>
            </a:r>
            <a:r>
              <a:rPr lang="tr-TR" sz="1600" spc="30" dirty="0">
                <a:ea typeface="+mn-lt"/>
                <a:cs typeface="+mn-lt"/>
              </a:rPr>
              <a:t> of </a:t>
            </a:r>
            <a:r>
              <a:rPr lang="tr-TR" sz="1600" spc="30" dirty="0" err="1">
                <a:ea typeface="+mn-lt"/>
                <a:cs typeface="+mn-lt"/>
              </a:rPr>
              <a:t>change</a:t>
            </a:r>
            <a:r>
              <a:rPr lang="tr-TR" sz="1600" spc="30" dirty="0">
                <a:ea typeface="+mn-lt"/>
                <a:cs typeface="+mn-lt"/>
              </a:rPr>
              <a:t>,</a:t>
            </a:r>
            <a:endParaRPr lang="tr-TR" dirty="0"/>
          </a:p>
        </p:txBody>
      </p:sp>
      <p:sp>
        <p:nvSpPr>
          <p:cNvPr id="10" name="object 10"/>
          <p:cNvSpPr txBox="1"/>
          <p:nvPr/>
        </p:nvSpPr>
        <p:spPr>
          <a:xfrm>
            <a:off x="4646421" y="2036191"/>
            <a:ext cx="2894965" cy="756920"/>
          </a:xfrm>
          <a:prstGeom prst="rect">
            <a:avLst/>
          </a:prstGeom>
        </p:spPr>
        <p:txBody>
          <a:bodyPr vert="horz" wrap="square" lIns="0" tIns="12065" rIns="0" bIns="0" rtlCol="0" anchor="t">
            <a:spAutoFit/>
          </a:bodyPr>
          <a:lstStyle/>
          <a:p>
            <a:pPr marL="12700" marR="5080" indent="-1270" algn="ctr">
              <a:spcBef>
                <a:spcPts val="95"/>
              </a:spcBef>
            </a:pPr>
            <a:r>
              <a:rPr sz="1600" b="1" spc="114" dirty="0" err="1">
                <a:solidFill>
                  <a:srgbClr val="3E3E3E"/>
                </a:solidFill>
                <a:latin typeface="Trebuchet MS"/>
                <a:cs typeface="Trebuchet MS"/>
              </a:rPr>
              <a:t>CyDEFENDER</a:t>
            </a:r>
            <a:r>
              <a:rPr lang="en-US" sz="1600" b="1" spc="114" dirty="0">
                <a:solidFill>
                  <a:srgbClr val="3E3E3E"/>
                </a:solidFill>
                <a:latin typeface="Trebuchet MS"/>
                <a:ea typeface="+mn-lt"/>
                <a:cs typeface="+mn-lt"/>
              </a:rPr>
              <a:t> </a:t>
            </a:r>
            <a:r>
              <a:rPr lang="en-US" sz="1600" spc="114" dirty="0">
                <a:ea typeface="+mn-lt"/>
                <a:cs typeface="+mn-lt"/>
              </a:rPr>
              <a:t>Keeps your server safe by scanning your servers regularly</a:t>
            </a:r>
            <a:r>
              <a:rPr sz="1600" spc="-20" dirty="0">
                <a:solidFill>
                  <a:srgbClr val="3E3E3E"/>
                </a:solidFill>
                <a:latin typeface="Trebuchet MS"/>
                <a:cs typeface="Trebuchet MS"/>
              </a:rPr>
              <a:t>.</a:t>
            </a:r>
            <a:endParaRPr sz="1600" dirty="0">
              <a:latin typeface="Trebuchet MS"/>
              <a:cs typeface="Trebuchet MS"/>
            </a:endParaRPr>
          </a:p>
        </p:txBody>
      </p:sp>
      <p:sp>
        <p:nvSpPr>
          <p:cNvPr id="11" name="object 11"/>
          <p:cNvSpPr/>
          <p:nvPr/>
        </p:nvSpPr>
        <p:spPr>
          <a:xfrm>
            <a:off x="208635" y="6477787"/>
            <a:ext cx="923696" cy="219735"/>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73624" y="196727"/>
            <a:ext cx="1450061" cy="237252"/>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4800" y="3886199"/>
            <a:ext cx="11873865" cy="2971799"/>
            <a:chOff x="0" y="3428999"/>
            <a:chExt cx="12178665" cy="3429000"/>
          </a:xfrm>
        </p:grpSpPr>
        <p:sp>
          <p:nvSpPr>
            <p:cNvPr id="3" name="object 3"/>
            <p:cNvSpPr/>
            <p:nvPr/>
          </p:nvSpPr>
          <p:spPr>
            <a:xfrm>
              <a:off x="0" y="4440935"/>
              <a:ext cx="6082665" cy="1755775"/>
            </a:xfrm>
            <a:custGeom>
              <a:avLst/>
              <a:gdLst/>
              <a:ahLst/>
              <a:cxnLst/>
              <a:rect l="l" t="t" r="r" b="b"/>
              <a:pathLst>
                <a:path w="6082665" h="1755775">
                  <a:moveTo>
                    <a:pt x="6082284" y="394716"/>
                  </a:moveTo>
                  <a:lnTo>
                    <a:pt x="4332719" y="394716"/>
                  </a:lnTo>
                  <a:lnTo>
                    <a:pt x="4332719" y="0"/>
                  </a:lnTo>
                  <a:lnTo>
                    <a:pt x="1374648" y="0"/>
                  </a:lnTo>
                  <a:lnTo>
                    <a:pt x="1374648" y="394716"/>
                  </a:lnTo>
                  <a:lnTo>
                    <a:pt x="0" y="394716"/>
                  </a:lnTo>
                  <a:lnTo>
                    <a:pt x="0" y="1755648"/>
                  </a:lnTo>
                  <a:lnTo>
                    <a:pt x="6082284" y="1755648"/>
                  </a:lnTo>
                  <a:lnTo>
                    <a:pt x="6082284" y="394716"/>
                  </a:lnTo>
                  <a:close/>
                </a:path>
              </a:pathLst>
            </a:custGeom>
            <a:solidFill>
              <a:srgbClr val="FFAB03"/>
            </a:solidFill>
          </p:spPr>
          <p:txBody>
            <a:bodyPr wrap="square" lIns="0" tIns="0" rIns="0" bIns="0" rtlCol="0"/>
            <a:lstStyle/>
            <a:p>
              <a:endParaRPr/>
            </a:p>
          </p:txBody>
        </p:sp>
        <p:sp>
          <p:nvSpPr>
            <p:cNvPr id="4" name="object 4"/>
            <p:cNvSpPr/>
            <p:nvPr/>
          </p:nvSpPr>
          <p:spPr>
            <a:xfrm>
              <a:off x="6082284" y="3428999"/>
              <a:ext cx="6096000" cy="34290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61644" y="5225795"/>
              <a:ext cx="3939540" cy="495300"/>
            </a:xfrm>
            <a:custGeom>
              <a:avLst/>
              <a:gdLst/>
              <a:ahLst/>
              <a:cxnLst/>
              <a:rect l="l" t="t" r="r" b="b"/>
              <a:pathLst>
                <a:path w="3939540" h="495300">
                  <a:moveTo>
                    <a:pt x="359156" y="247650"/>
                  </a:moveTo>
                  <a:lnTo>
                    <a:pt x="350329" y="204482"/>
                  </a:lnTo>
                  <a:lnTo>
                    <a:pt x="336677" y="184315"/>
                  </a:lnTo>
                  <a:lnTo>
                    <a:pt x="336677" y="247650"/>
                  </a:lnTo>
                  <a:lnTo>
                    <a:pt x="329615" y="283210"/>
                  </a:lnTo>
                  <a:lnTo>
                    <a:pt x="310362" y="312420"/>
                  </a:lnTo>
                  <a:lnTo>
                    <a:pt x="281825" y="331470"/>
                  </a:lnTo>
                  <a:lnTo>
                    <a:pt x="246888" y="337820"/>
                  </a:lnTo>
                  <a:lnTo>
                    <a:pt x="211937" y="331470"/>
                  </a:lnTo>
                  <a:lnTo>
                    <a:pt x="183400" y="312420"/>
                  </a:lnTo>
                  <a:lnTo>
                    <a:pt x="164160" y="283210"/>
                  </a:lnTo>
                  <a:lnTo>
                    <a:pt x="157111" y="247650"/>
                  </a:lnTo>
                  <a:lnTo>
                    <a:pt x="164160" y="213360"/>
                  </a:lnTo>
                  <a:lnTo>
                    <a:pt x="183400" y="184150"/>
                  </a:lnTo>
                  <a:lnTo>
                    <a:pt x="211937" y="165100"/>
                  </a:lnTo>
                  <a:lnTo>
                    <a:pt x="246888" y="158750"/>
                  </a:lnTo>
                  <a:lnTo>
                    <a:pt x="281825" y="165100"/>
                  </a:lnTo>
                  <a:lnTo>
                    <a:pt x="310375" y="184150"/>
                  </a:lnTo>
                  <a:lnTo>
                    <a:pt x="329615" y="213360"/>
                  </a:lnTo>
                  <a:lnTo>
                    <a:pt x="336677" y="247650"/>
                  </a:lnTo>
                  <a:lnTo>
                    <a:pt x="336677" y="184315"/>
                  </a:lnTo>
                  <a:lnTo>
                    <a:pt x="326263" y="168910"/>
                  </a:lnTo>
                  <a:lnTo>
                    <a:pt x="311226" y="158750"/>
                  </a:lnTo>
                  <a:lnTo>
                    <a:pt x="290576" y="144780"/>
                  </a:lnTo>
                  <a:lnTo>
                    <a:pt x="246888" y="135890"/>
                  </a:lnTo>
                  <a:lnTo>
                    <a:pt x="203187" y="144780"/>
                  </a:lnTo>
                  <a:lnTo>
                    <a:pt x="167525" y="168910"/>
                  </a:lnTo>
                  <a:lnTo>
                    <a:pt x="143484" y="204482"/>
                  </a:lnTo>
                  <a:lnTo>
                    <a:pt x="134670" y="247650"/>
                  </a:lnTo>
                  <a:lnTo>
                    <a:pt x="143484" y="292100"/>
                  </a:lnTo>
                  <a:lnTo>
                    <a:pt x="167525" y="327660"/>
                  </a:lnTo>
                  <a:lnTo>
                    <a:pt x="203187" y="351790"/>
                  </a:lnTo>
                  <a:lnTo>
                    <a:pt x="246888" y="360692"/>
                  </a:lnTo>
                  <a:lnTo>
                    <a:pt x="290576" y="351790"/>
                  </a:lnTo>
                  <a:lnTo>
                    <a:pt x="311226" y="337820"/>
                  </a:lnTo>
                  <a:lnTo>
                    <a:pt x="326263" y="327660"/>
                  </a:lnTo>
                  <a:lnTo>
                    <a:pt x="350316" y="292100"/>
                  </a:lnTo>
                  <a:lnTo>
                    <a:pt x="359156" y="247650"/>
                  </a:lnTo>
                  <a:close/>
                </a:path>
                <a:path w="3939540" h="495300">
                  <a:moveTo>
                    <a:pt x="493776" y="205740"/>
                  </a:moveTo>
                  <a:lnTo>
                    <a:pt x="485394" y="200660"/>
                  </a:lnTo>
                  <a:lnTo>
                    <a:pt x="477266" y="198132"/>
                  </a:lnTo>
                  <a:lnTo>
                    <a:pt x="471297" y="196862"/>
                  </a:lnTo>
                  <a:lnTo>
                    <a:pt x="471297" y="220980"/>
                  </a:lnTo>
                  <a:lnTo>
                    <a:pt x="471297" y="275590"/>
                  </a:lnTo>
                  <a:lnTo>
                    <a:pt x="471170" y="276860"/>
                  </a:lnTo>
                  <a:lnTo>
                    <a:pt x="471043" y="276860"/>
                  </a:lnTo>
                  <a:lnTo>
                    <a:pt x="448056" y="281940"/>
                  </a:lnTo>
                  <a:lnTo>
                    <a:pt x="440182" y="284480"/>
                  </a:lnTo>
                  <a:lnTo>
                    <a:pt x="433959" y="289560"/>
                  </a:lnTo>
                  <a:lnTo>
                    <a:pt x="431927" y="298450"/>
                  </a:lnTo>
                  <a:lnTo>
                    <a:pt x="428282" y="309892"/>
                  </a:lnTo>
                  <a:lnTo>
                    <a:pt x="423862" y="321310"/>
                  </a:lnTo>
                  <a:lnTo>
                    <a:pt x="418668" y="332740"/>
                  </a:lnTo>
                  <a:lnTo>
                    <a:pt x="412750" y="344170"/>
                  </a:lnTo>
                  <a:lnTo>
                    <a:pt x="408559" y="351790"/>
                  </a:lnTo>
                  <a:lnTo>
                    <a:pt x="408686" y="360692"/>
                  </a:lnTo>
                  <a:lnTo>
                    <a:pt x="412877" y="367042"/>
                  </a:lnTo>
                  <a:lnTo>
                    <a:pt x="425196" y="387350"/>
                  </a:lnTo>
                  <a:lnTo>
                    <a:pt x="385953" y="426720"/>
                  </a:lnTo>
                  <a:lnTo>
                    <a:pt x="385699" y="426720"/>
                  </a:lnTo>
                  <a:lnTo>
                    <a:pt x="361696" y="412750"/>
                  </a:lnTo>
                  <a:lnTo>
                    <a:pt x="357759" y="411492"/>
                  </a:lnTo>
                  <a:lnTo>
                    <a:pt x="349885" y="411492"/>
                  </a:lnTo>
                  <a:lnTo>
                    <a:pt x="345948" y="412750"/>
                  </a:lnTo>
                  <a:lnTo>
                    <a:pt x="342519" y="414020"/>
                  </a:lnTo>
                  <a:lnTo>
                    <a:pt x="331470" y="420370"/>
                  </a:lnTo>
                  <a:lnTo>
                    <a:pt x="320078" y="425450"/>
                  </a:lnTo>
                  <a:lnTo>
                    <a:pt x="308394" y="430542"/>
                  </a:lnTo>
                  <a:lnTo>
                    <a:pt x="296443" y="433070"/>
                  </a:lnTo>
                  <a:lnTo>
                    <a:pt x="288582" y="435610"/>
                  </a:lnTo>
                  <a:lnTo>
                    <a:pt x="282460" y="441960"/>
                  </a:lnTo>
                  <a:lnTo>
                    <a:pt x="274599" y="473710"/>
                  </a:lnTo>
                  <a:lnTo>
                    <a:pt x="219163" y="473710"/>
                  </a:lnTo>
                  <a:lnTo>
                    <a:pt x="211315" y="441960"/>
                  </a:lnTo>
                  <a:lnTo>
                    <a:pt x="205193" y="435610"/>
                  </a:lnTo>
                  <a:lnTo>
                    <a:pt x="201256" y="434340"/>
                  </a:lnTo>
                  <a:lnTo>
                    <a:pt x="197332" y="433070"/>
                  </a:lnTo>
                  <a:lnTo>
                    <a:pt x="185381" y="430542"/>
                  </a:lnTo>
                  <a:lnTo>
                    <a:pt x="176618" y="426720"/>
                  </a:lnTo>
                  <a:lnTo>
                    <a:pt x="173697" y="425450"/>
                  </a:lnTo>
                  <a:lnTo>
                    <a:pt x="162318" y="420370"/>
                  </a:lnTo>
                  <a:lnTo>
                    <a:pt x="151269" y="414020"/>
                  </a:lnTo>
                  <a:lnTo>
                    <a:pt x="147789" y="412750"/>
                  </a:lnTo>
                  <a:lnTo>
                    <a:pt x="143929" y="411492"/>
                  </a:lnTo>
                  <a:lnTo>
                    <a:pt x="136042" y="411492"/>
                  </a:lnTo>
                  <a:lnTo>
                    <a:pt x="132067" y="412750"/>
                  </a:lnTo>
                  <a:lnTo>
                    <a:pt x="107950" y="426720"/>
                  </a:lnTo>
                  <a:lnTo>
                    <a:pt x="107759" y="426720"/>
                  </a:lnTo>
                  <a:lnTo>
                    <a:pt x="68580" y="387350"/>
                  </a:lnTo>
                  <a:lnTo>
                    <a:pt x="80924" y="367042"/>
                  </a:lnTo>
                  <a:lnTo>
                    <a:pt x="85128" y="360692"/>
                  </a:lnTo>
                  <a:lnTo>
                    <a:pt x="85204" y="351790"/>
                  </a:lnTo>
                  <a:lnTo>
                    <a:pt x="65532" y="309892"/>
                  </a:lnTo>
                  <a:lnTo>
                    <a:pt x="59804" y="289560"/>
                  </a:lnTo>
                  <a:lnTo>
                    <a:pt x="53555" y="284480"/>
                  </a:lnTo>
                  <a:lnTo>
                    <a:pt x="45669" y="281940"/>
                  </a:lnTo>
                  <a:lnTo>
                    <a:pt x="22694" y="276860"/>
                  </a:lnTo>
                  <a:lnTo>
                    <a:pt x="22542" y="275590"/>
                  </a:lnTo>
                  <a:lnTo>
                    <a:pt x="22453" y="220980"/>
                  </a:lnTo>
                  <a:lnTo>
                    <a:pt x="45669" y="214630"/>
                  </a:lnTo>
                  <a:lnTo>
                    <a:pt x="53555" y="212090"/>
                  </a:lnTo>
                  <a:lnTo>
                    <a:pt x="59804" y="207010"/>
                  </a:lnTo>
                  <a:lnTo>
                    <a:pt x="61899" y="198132"/>
                  </a:lnTo>
                  <a:lnTo>
                    <a:pt x="65532" y="186690"/>
                  </a:lnTo>
                  <a:lnTo>
                    <a:pt x="69951" y="175260"/>
                  </a:lnTo>
                  <a:lnTo>
                    <a:pt x="75145" y="163830"/>
                  </a:lnTo>
                  <a:lnTo>
                    <a:pt x="81102" y="152400"/>
                  </a:lnTo>
                  <a:lnTo>
                    <a:pt x="85204" y="144780"/>
                  </a:lnTo>
                  <a:lnTo>
                    <a:pt x="85128" y="135890"/>
                  </a:lnTo>
                  <a:lnTo>
                    <a:pt x="80924" y="129540"/>
                  </a:lnTo>
                  <a:lnTo>
                    <a:pt x="68694" y="109232"/>
                  </a:lnTo>
                  <a:lnTo>
                    <a:pt x="107784" y="69850"/>
                  </a:lnTo>
                  <a:lnTo>
                    <a:pt x="128498" y="81280"/>
                  </a:lnTo>
                  <a:lnTo>
                    <a:pt x="132067" y="83832"/>
                  </a:lnTo>
                  <a:lnTo>
                    <a:pt x="136042" y="85090"/>
                  </a:lnTo>
                  <a:lnTo>
                    <a:pt x="143929" y="85090"/>
                  </a:lnTo>
                  <a:lnTo>
                    <a:pt x="147789" y="83832"/>
                  </a:lnTo>
                  <a:lnTo>
                    <a:pt x="151282" y="82550"/>
                  </a:lnTo>
                  <a:lnTo>
                    <a:pt x="162318" y="76200"/>
                  </a:lnTo>
                  <a:lnTo>
                    <a:pt x="173697" y="71132"/>
                  </a:lnTo>
                  <a:lnTo>
                    <a:pt x="176618" y="69850"/>
                  </a:lnTo>
                  <a:lnTo>
                    <a:pt x="185381" y="66040"/>
                  </a:lnTo>
                  <a:lnTo>
                    <a:pt x="197332" y="63500"/>
                  </a:lnTo>
                  <a:lnTo>
                    <a:pt x="201256" y="62230"/>
                  </a:lnTo>
                  <a:lnTo>
                    <a:pt x="205193" y="60960"/>
                  </a:lnTo>
                  <a:lnTo>
                    <a:pt x="211315" y="54610"/>
                  </a:lnTo>
                  <a:lnTo>
                    <a:pt x="219163" y="22860"/>
                  </a:lnTo>
                  <a:lnTo>
                    <a:pt x="274688" y="22860"/>
                  </a:lnTo>
                  <a:lnTo>
                    <a:pt x="282460" y="54610"/>
                  </a:lnTo>
                  <a:lnTo>
                    <a:pt x="288582" y="60960"/>
                  </a:lnTo>
                  <a:lnTo>
                    <a:pt x="296443" y="63500"/>
                  </a:lnTo>
                  <a:lnTo>
                    <a:pt x="308394" y="66040"/>
                  </a:lnTo>
                  <a:lnTo>
                    <a:pt x="320090" y="71132"/>
                  </a:lnTo>
                  <a:lnTo>
                    <a:pt x="331470" y="76200"/>
                  </a:lnTo>
                  <a:lnTo>
                    <a:pt x="342519" y="82550"/>
                  </a:lnTo>
                  <a:lnTo>
                    <a:pt x="345948" y="83832"/>
                  </a:lnTo>
                  <a:lnTo>
                    <a:pt x="349885" y="85090"/>
                  </a:lnTo>
                  <a:lnTo>
                    <a:pt x="357759" y="85090"/>
                  </a:lnTo>
                  <a:lnTo>
                    <a:pt x="361696" y="83832"/>
                  </a:lnTo>
                  <a:lnTo>
                    <a:pt x="365252" y="81280"/>
                  </a:lnTo>
                  <a:lnTo>
                    <a:pt x="385953" y="69850"/>
                  </a:lnTo>
                  <a:lnTo>
                    <a:pt x="425196" y="109232"/>
                  </a:lnTo>
                  <a:lnTo>
                    <a:pt x="425069" y="109232"/>
                  </a:lnTo>
                  <a:lnTo>
                    <a:pt x="412877" y="129540"/>
                  </a:lnTo>
                  <a:lnTo>
                    <a:pt x="408686" y="135890"/>
                  </a:lnTo>
                  <a:lnTo>
                    <a:pt x="408559" y="144780"/>
                  </a:lnTo>
                  <a:lnTo>
                    <a:pt x="412750" y="152400"/>
                  </a:lnTo>
                  <a:lnTo>
                    <a:pt x="418668" y="163830"/>
                  </a:lnTo>
                  <a:lnTo>
                    <a:pt x="423862" y="175260"/>
                  </a:lnTo>
                  <a:lnTo>
                    <a:pt x="428282" y="186690"/>
                  </a:lnTo>
                  <a:lnTo>
                    <a:pt x="431927" y="198132"/>
                  </a:lnTo>
                  <a:lnTo>
                    <a:pt x="433959" y="207010"/>
                  </a:lnTo>
                  <a:lnTo>
                    <a:pt x="440182" y="212090"/>
                  </a:lnTo>
                  <a:lnTo>
                    <a:pt x="448056" y="214630"/>
                  </a:lnTo>
                  <a:lnTo>
                    <a:pt x="471297" y="220980"/>
                  </a:lnTo>
                  <a:lnTo>
                    <a:pt x="471297" y="196862"/>
                  </a:lnTo>
                  <a:lnTo>
                    <a:pt x="453517" y="193040"/>
                  </a:lnTo>
                  <a:lnTo>
                    <a:pt x="449427" y="179082"/>
                  </a:lnTo>
                  <a:lnTo>
                    <a:pt x="444449" y="166382"/>
                  </a:lnTo>
                  <a:lnTo>
                    <a:pt x="438632" y="153682"/>
                  </a:lnTo>
                  <a:lnTo>
                    <a:pt x="432054" y="140982"/>
                  </a:lnTo>
                  <a:lnTo>
                    <a:pt x="444754" y="119380"/>
                  </a:lnTo>
                  <a:lnTo>
                    <a:pt x="447243" y="114300"/>
                  </a:lnTo>
                  <a:lnTo>
                    <a:pt x="448564" y="107950"/>
                  </a:lnTo>
                  <a:lnTo>
                    <a:pt x="447967" y="101600"/>
                  </a:lnTo>
                  <a:lnTo>
                    <a:pt x="444754" y="96532"/>
                  </a:lnTo>
                  <a:lnTo>
                    <a:pt x="418299" y="69850"/>
                  </a:lnTo>
                  <a:lnTo>
                    <a:pt x="410730" y="62230"/>
                  </a:lnTo>
                  <a:lnTo>
                    <a:pt x="398145" y="49530"/>
                  </a:lnTo>
                  <a:lnTo>
                    <a:pt x="395351" y="46990"/>
                  </a:lnTo>
                  <a:lnTo>
                    <a:pt x="391668" y="45732"/>
                  </a:lnTo>
                  <a:lnTo>
                    <a:pt x="383540" y="45732"/>
                  </a:lnTo>
                  <a:lnTo>
                    <a:pt x="378841" y="46990"/>
                  </a:lnTo>
                  <a:lnTo>
                    <a:pt x="374904" y="49530"/>
                  </a:lnTo>
                  <a:lnTo>
                    <a:pt x="353695" y="62230"/>
                  </a:lnTo>
                  <a:lnTo>
                    <a:pt x="341477" y="55880"/>
                  </a:lnTo>
                  <a:lnTo>
                    <a:pt x="328828" y="50800"/>
                  </a:lnTo>
                  <a:lnTo>
                    <a:pt x="315760" y="45732"/>
                  </a:lnTo>
                  <a:lnTo>
                    <a:pt x="302260" y="40640"/>
                  </a:lnTo>
                  <a:lnTo>
                    <a:pt x="297840" y="22860"/>
                  </a:lnTo>
                  <a:lnTo>
                    <a:pt x="296265" y="16510"/>
                  </a:lnTo>
                  <a:lnTo>
                    <a:pt x="293700" y="8890"/>
                  </a:lnTo>
                  <a:lnTo>
                    <a:pt x="288899" y="12"/>
                  </a:lnTo>
                  <a:lnTo>
                    <a:pt x="204876" y="12"/>
                  </a:lnTo>
                  <a:lnTo>
                    <a:pt x="199567" y="8890"/>
                  </a:lnTo>
                  <a:lnTo>
                    <a:pt x="197510" y="16510"/>
                  </a:lnTo>
                  <a:lnTo>
                    <a:pt x="191516" y="40640"/>
                  </a:lnTo>
                  <a:lnTo>
                    <a:pt x="178015" y="45732"/>
                  </a:lnTo>
                  <a:lnTo>
                    <a:pt x="164934" y="50800"/>
                  </a:lnTo>
                  <a:lnTo>
                    <a:pt x="152260" y="55880"/>
                  </a:lnTo>
                  <a:lnTo>
                    <a:pt x="140068" y="62230"/>
                  </a:lnTo>
                  <a:lnTo>
                    <a:pt x="118872" y="49530"/>
                  </a:lnTo>
                  <a:lnTo>
                    <a:pt x="114935" y="46990"/>
                  </a:lnTo>
                  <a:lnTo>
                    <a:pt x="110236" y="45732"/>
                  </a:lnTo>
                  <a:lnTo>
                    <a:pt x="102044" y="45732"/>
                  </a:lnTo>
                  <a:lnTo>
                    <a:pt x="98475" y="46990"/>
                  </a:lnTo>
                  <a:lnTo>
                    <a:pt x="49034" y="96532"/>
                  </a:lnTo>
                  <a:lnTo>
                    <a:pt x="45770" y="101600"/>
                  </a:lnTo>
                  <a:lnTo>
                    <a:pt x="45161" y="107950"/>
                  </a:lnTo>
                  <a:lnTo>
                    <a:pt x="46482" y="114300"/>
                  </a:lnTo>
                  <a:lnTo>
                    <a:pt x="49034" y="119380"/>
                  </a:lnTo>
                  <a:lnTo>
                    <a:pt x="61671" y="140982"/>
                  </a:lnTo>
                  <a:lnTo>
                    <a:pt x="55092" y="153682"/>
                  </a:lnTo>
                  <a:lnTo>
                    <a:pt x="49288" y="166382"/>
                  </a:lnTo>
                  <a:lnTo>
                    <a:pt x="44310" y="179082"/>
                  </a:lnTo>
                  <a:lnTo>
                    <a:pt x="40208" y="193040"/>
                  </a:lnTo>
                  <a:lnTo>
                    <a:pt x="8394" y="200660"/>
                  </a:lnTo>
                  <a:lnTo>
                    <a:pt x="0" y="205740"/>
                  </a:lnTo>
                  <a:lnTo>
                    <a:pt x="0" y="290830"/>
                  </a:lnTo>
                  <a:lnTo>
                    <a:pt x="8394" y="295910"/>
                  </a:lnTo>
                  <a:lnTo>
                    <a:pt x="16459" y="297192"/>
                  </a:lnTo>
                  <a:lnTo>
                    <a:pt x="40208" y="303542"/>
                  </a:lnTo>
                  <a:lnTo>
                    <a:pt x="44310" y="317500"/>
                  </a:lnTo>
                  <a:lnTo>
                    <a:pt x="49288" y="330200"/>
                  </a:lnTo>
                  <a:lnTo>
                    <a:pt x="55092" y="342900"/>
                  </a:lnTo>
                  <a:lnTo>
                    <a:pt x="61671" y="355600"/>
                  </a:lnTo>
                  <a:lnTo>
                    <a:pt x="49034" y="377190"/>
                  </a:lnTo>
                  <a:lnTo>
                    <a:pt x="46329" y="382270"/>
                  </a:lnTo>
                  <a:lnTo>
                    <a:pt x="45021" y="388620"/>
                  </a:lnTo>
                  <a:lnTo>
                    <a:pt x="45720" y="394970"/>
                  </a:lnTo>
                  <a:lnTo>
                    <a:pt x="49034" y="400050"/>
                  </a:lnTo>
                  <a:lnTo>
                    <a:pt x="98412" y="449592"/>
                  </a:lnTo>
                  <a:lnTo>
                    <a:pt x="101815" y="450850"/>
                  </a:lnTo>
                  <a:lnTo>
                    <a:pt x="109893" y="450850"/>
                  </a:lnTo>
                  <a:lnTo>
                    <a:pt x="114668" y="448310"/>
                  </a:lnTo>
                  <a:lnTo>
                    <a:pt x="118872" y="447040"/>
                  </a:lnTo>
                  <a:lnTo>
                    <a:pt x="140068" y="434340"/>
                  </a:lnTo>
                  <a:lnTo>
                    <a:pt x="152260" y="440690"/>
                  </a:lnTo>
                  <a:lnTo>
                    <a:pt x="164934" y="445770"/>
                  </a:lnTo>
                  <a:lnTo>
                    <a:pt x="178015" y="450850"/>
                  </a:lnTo>
                  <a:lnTo>
                    <a:pt x="191516" y="455942"/>
                  </a:lnTo>
                  <a:lnTo>
                    <a:pt x="197510" y="480060"/>
                  </a:lnTo>
                  <a:lnTo>
                    <a:pt x="199567" y="487692"/>
                  </a:lnTo>
                  <a:lnTo>
                    <a:pt x="204876" y="495300"/>
                  </a:lnTo>
                  <a:lnTo>
                    <a:pt x="288899" y="495300"/>
                  </a:lnTo>
                  <a:lnTo>
                    <a:pt x="293700" y="487692"/>
                  </a:lnTo>
                  <a:lnTo>
                    <a:pt x="296265" y="480060"/>
                  </a:lnTo>
                  <a:lnTo>
                    <a:pt x="297840" y="473710"/>
                  </a:lnTo>
                  <a:lnTo>
                    <a:pt x="302260" y="455942"/>
                  </a:lnTo>
                  <a:lnTo>
                    <a:pt x="315760" y="450850"/>
                  </a:lnTo>
                  <a:lnTo>
                    <a:pt x="328828" y="445770"/>
                  </a:lnTo>
                  <a:lnTo>
                    <a:pt x="341477" y="440690"/>
                  </a:lnTo>
                  <a:lnTo>
                    <a:pt x="353695" y="434340"/>
                  </a:lnTo>
                  <a:lnTo>
                    <a:pt x="374904" y="447040"/>
                  </a:lnTo>
                  <a:lnTo>
                    <a:pt x="379095" y="448310"/>
                  </a:lnTo>
                  <a:lnTo>
                    <a:pt x="383921" y="450850"/>
                  </a:lnTo>
                  <a:lnTo>
                    <a:pt x="391922" y="450850"/>
                  </a:lnTo>
                  <a:lnTo>
                    <a:pt x="395351" y="449592"/>
                  </a:lnTo>
                  <a:lnTo>
                    <a:pt x="398145" y="447040"/>
                  </a:lnTo>
                  <a:lnTo>
                    <a:pt x="410730" y="434340"/>
                  </a:lnTo>
                  <a:lnTo>
                    <a:pt x="418299" y="426720"/>
                  </a:lnTo>
                  <a:lnTo>
                    <a:pt x="444754" y="400050"/>
                  </a:lnTo>
                  <a:lnTo>
                    <a:pt x="448017" y="394970"/>
                  </a:lnTo>
                  <a:lnTo>
                    <a:pt x="448703" y="388620"/>
                  </a:lnTo>
                  <a:lnTo>
                    <a:pt x="447408" y="382270"/>
                  </a:lnTo>
                  <a:lnTo>
                    <a:pt x="444754" y="377190"/>
                  </a:lnTo>
                  <a:lnTo>
                    <a:pt x="432054" y="355600"/>
                  </a:lnTo>
                  <a:lnTo>
                    <a:pt x="438632" y="342900"/>
                  </a:lnTo>
                  <a:lnTo>
                    <a:pt x="444449" y="330200"/>
                  </a:lnTo>
                  <a:lnTo>
                    <a:pt x="449427" y="317500"/>
                  </a:lnTo>
                  <a:lnTo>
                    <a:pt x="453517" y="303542"/>
                  </a:lnTo>
                  <a:lnTo>
                    <a:pt x="477266" y="297192"/>
                  </a:lnTo>
                  <a:lnTo>
                    <a:pt x="485394" y="295910"/>
                  </a:lnTo>
                  <a:lnTo>
                    <a:pt x="493776" y="290830"/>
                  </a:lnTo>
                  <a:lnTo>
                    <a:pt x="493776" y="205740"/>
                  </a:lnTo>
                  <a:close/>
                </a:path>
                <a:path w="3939540" h="495300">
                  <a:moveTo>
                    <a:pt x="2215896" y="45085"/>
                  </a:moveTo>
                  <a:lnTo>
                    <a:pt x="2212365" y="27546"/>
                  </a:lnTo>
                  <a:lnTo>
                    <a:pt x="2208974" y="22479"/>
                  </a:lnTo>
                  <a:lnTo>
                    <a:pt x="2202751" y="13208"/>
                  </a:lnTo>
                  <a:lnTo>
                    <a:pt x="2193417" y="6908"/>
                  </a:lnTo>
                  <a:lnTo>
                    <a:pt x="2193417" y="45085"/>
                  </a:lnTo>
                  <a:lnTo>
                    <a:pt x="2193417" y="337693"/>
                  </a:lnTo>
                  <a:lnTo>
                    <a:pt x="2193417" y="360172"/>
                  </a:lnTo>
                  <a:lnTo>
                    <a:pt x="2193417" y="382739"/>
                  </a:lnTo>
                  <a:lnTo>
                    <a:pt x="2191651" y="391502"/>
                  </a:lnTo>
                  <a:lnTo>
                    <a:pt x="2186838" y="398665"/>
                  </a:lnTo>
                  <a:lnTo>
                    <a:pt x="2179701" y="403491"/>
                  </a:lnTo>
                  <a:lnTo>
                    <a:pt x="2170938" y="405257"/>
                  </a:lnTo>
                  <a:lnTo>
                    <a:pt x="1991487" y="405257"/>
                  </a:lnTo>
                  <a:lnTo>
                    <a:pt x="1991487" y="427774"/>
                  </a:lnTo>
                  <a:lnTo>
                    <a:pt x="1991487" y="472782"/>
                  </a:lnTo>
                  <a:lnTo>
                    <a:pt x="1946529" y="472782"/>
                  </a:lnTo>
                  <a:lnTo>
                    <a:pt x="1946529" y="427774"/>
                  </a:lnTo>
                  <a:lnTo>
                    <a:pt x="1991487" y="427774"/>
                  </a:lnTo>
                  <a:lnTo>
                    <a:pt x="1991487" y="405257"/>
                  </a:lnTo>
                  <a:lnTo>
                    <a:pt x="1767078" y="405257"/>
                  </a:lnTo>
                  <a:lnTo>
                    <a:pt x="1758315" y="403491"/>
                  </a:lnTo>
                  <a:lnTo>
                    <a:pt x="1751164" y="398665"/>
                  </a:lnTo>
                  <a:lnTo>
                    <a:pt x="1746351" y="391502"/>
                  </a:lnTo>
                  <a:lnTo>
                    <a:pt x="1744599" y="382739"/>
                  </a:lnTo>
                  <a:lnTo>
                    <a:pt x="1744599" y="360172"/>
                  </a:lnTo>
                  <a:lnTo>
                    <a:pt x="2193417" y="360172"/>
                  </a:lnTo>
                  <a:lnTo>
                    <a:pt x="2193417" y="337693"/>
                  </a:lnTo>
                  <a:lnTo>
                    <a:pt x="1744599" y="337693"/>
                  </a:lnTo>
                  <a:lnTo>
                    <a:pt x="1744599" y="45085"/>
                  </a:lnTo>
                  <a:lnTo>
                    <a:pt x="1746351" y="36309"/>
                  </a:lnTo>
                  <a:lnTo>
                    <a:pt x="1751164" y="29121"/>
                  </a:lnTo>
                  <a:lnTo>
                    <a:pt x="1758315" y="24269"/>
                  </a:lnTo>
                  <a:lnTo>
                    <a:pt x="1767078" y="22479"/>
                  </a:lnTo>
                  <a:lnTo>
                    <a:pt x="2170938" y="22479"/>
                  </a:lnTo>
                  <a:lnTo>
                    <a:pt x="2179701" y="24269"/>
                  </a:lnTo>
                  <a:lnTo>
                    <a:pt x="2186838" y="29121"/>
                  </a:lnTo>
                  <a:lnTo>
                    <a:pt x="2191651" y="36309"/>
                  </a:lnTo>
                  <a:lnTo>
                    <a:pt x="2193417" y="45085"/>
                  </a:lnTo>
                  <a:lnTo>
                    <a:pt x="2193417" y="6908"/>
                  </a:lnTo>
                  <a:lnTo>
                    <a:pt x="2188464" y="3556"/>
                  </a:lnTo>
                  <a:lnTo>
                    <a:pt x="2170938" y="0"/>
                  </a:lnTo>
                  <a:lnTo>
                    <a:pt x="1767078" y="0"/>
                  </a:lnTo>
                  <a:lnTo>
                    <a:pt x="1749552" y="3556"/>
                  </a:lnTo>
                  <a:lnTo>
                    <a:pt x="1735264" y="13208"/>
                  </a:lnTo>
                  <a:lnTo>
                    <a:pt x="1725637" y="27546"/>
                  </a:lnTo>
                  <a:lnTo>
                    <a:pt x="1722120" y="45085"/>
                  </a:lnTo>
                  <a:lnTo>
                    <a:pt x="1722120" y="382739"/>
                  </a:lnTo>
                  <a:lnTo>
                    <a:pt x="1725637" y="400265"/>
                  </a:lnTo>
                  <a:lnTo>
                    <a:pt x="1735264" y="414578"/>
                  </a:lnTo>
                  <a:lnTo>
                    <a:pt x="1749552" y="424243"/>
                  </a:lnTo>
                  <a:lnTo>
                    <a:pt x="1767078" y="427774"/>
                  </a:lnTo>
                  <a:lnTo>
                    <a:pt x="1924050" y="427774"/>
                  </a:lnTo>
                  <a:lnTo>
                    <a:pt x="1924050" y="472782"/>
                  </a:lnTo>
                  <a:lnTo>
                    <a:pt x="1884299" y="472782"/>
                  </a:lnTo>
                  <a:lnTo>
                    <a:pt x="1879219" y="477824"/>
                  </a:lnTo>
                  <a:lnTo>
                    <a:pt x="1879219" y="490283"/>
                  </a:lnTo>
                  <a:lnTo>
                    <a:pt x="1884299" y="495300"/>
                  </a:lnTo>
                  <a:lnTo>
                    <a:pt x="2053717" y="495300"/>
                  </a:lnTo>
                  <a:lnTo>
                    <a:pt x="2058797" y="490283"/>
                  </a:lnTo>
                  <a:lnTo>
                    <a:pt x="2058797" y="477824"/>
                  </a:lnTo>
                  <a:lnTo>
                    <a:pt x="2053717" y="472782"/>
                  </a:lnTo>
                  <a:lnTo>
                    <a:pt x="2013966" y="472782"/>
                  </a:lnTo>
                  <a:lnTo>
                    <a:pt x="2013966" y="427774"/>
                  </a:lnTo>
                  <a:lnTo>
                    <a:pt x="2170938" y="427774"/>
                  </a:lnTo>
                  <a:lnTo>
                    <a:pt x="2188464" y="424243"/>
                  </a:lnTo>
                  <a:lnTo>
                    <a:pt x="2202751" y="414578"/>
                  </a:lnTo>
                  <a:lnTo>
                    <a:pt x="2209012" y="405257"/>
                  </a:lnTo>
                  <a:lnTo>
                    <a:pt x="2212365" y="400265"/>
                  </a:lnTo>
                  <a:lnTo>
                    <a:pt x="2215896" y="382739"/>
                  </a:lnTo>
                  <a:lnTo>
                    <a:pt x="2215896" y="360172"/>
                  </a:lnTo>
                  <a:lnTo>
                    <a:pt x="2215896" y="337693"/>
                  </a:lnTo>
                  <a:lnTo>
                    <a:pt x="2215896" y="45085"/>
                  </a:lnTo>
                  <a:close/>
                </a:path>
                <a:path w="3939540" h="495300">
                  <a:moveTo>
                    <a:pt x="3524377" y="421551"/>
                  </a:moveTo>
                  <a:lnTo>
                    <a:pt x="3519297" y="416509"/>
                  </a:lnTo>
                  <a:lnTo>
                    <a:pt x="3510026" y="416509"/>
                  </a:lnTo>
                  <a:lnTo>
                    <a:pt x="3507232" y="417766"/>
                  </a:lnTo>
                  <a:lnTo>
                    <a:pt x="3503168" y="421855"/>
                  </a:lnTo>
                  <a:lnTo>
                    <a:pt x="3501898" y="424675"/>
                  </a:lnTo>
                  <a:lnTo>
                    <a:pt x="3501898" y="433984"/>
                  </a:lnTo>
                  <a:lnTo>
                    <a:pt x="3506851" y="439026"/>
                  </a:lnTo>
                  <a:lnTo>
                    <a:pt x="3519297" y="439026"/>
                  </a:lnTo>
                  <a:lnTo>
                    <a:pt x="3524377" y="433984"/>
                  </a:lnTo>
                  <a:lnTo>
                    <a:pt x="3524377" y="421551"/>
                  </a:lnTo>
                  <a:close/>
                </a:path>
                <a:path w="3939540" h="495300">
                  <a:moveTo>
                    <a:pt x="3939463" y="172466"/>
                  </a:moveTo>
                  <a:lnTo>
                    <a:pt x="3935844" y="137795"/>
                  </a:lnTo>
                  <a:lnTo>
                    <a:pt x="3935628" y="135699"/>
                  </a:lnTo>
                  <a:lnTo>
                    <a:pt x="3921506" y="98171"/>
                  </a:lnTo>
                  <a:lnTo>
                    <a:pt x="3911981" y="107569"/>
                  </a:lnTo>
                  <a:lnTo>
                    <a:pt x="3911981" y="107442"/>
                  </a:lnTo>
                  <a:lnTo>
                    <a:pt x="3911854" y="107569"/>
                  </a:lnTo>
                  <a:lnTo>
                    <a:pt x="3855847" y="163830"/>
                  </a:lnTo>
                  <a:lnTo>
                    <a:pt x="3855720" y="163703"/>
                  </a:lnTo>
                  <a:lnTo>
                    <a:pt x="3847414" y="170561"/>
                  </a:lnTo>
                  <a:lnTo>
                    <a:pt x="3837902" y="175704"/>
                  </a:lnTo>
                  <a:lnTo>
                    <a:pt x="3827386" y="178955"/>
                  </a:lnTo>
                  <a:lnTo>
                    <a:pt x="3816096" y="180086"/>
                  </a:lnTo>
                  <a:lnTo>
                    <a:pt x="3794264" y="175679"/>
                  </a:lnTo>
                  <a:lnTo>
                    <a:pt x="3776472" y="163626"/>
                  </a:lnTo>
                  <a:lnTo>
                    <a:pt x="3764470" y="145745"/>
                  </a:lnTo>
                  <a:lnTo>
                    <a:pt x="3760089" y="123825"/>
                  </a:lnTo>
                  <a:lnTo>
                    <a:pt x="3761206" y="112534"/>
                  </a:lnTo>
                  <a:lnTo>
                    <a:pt x="3764445" y="102019"/>
                  </a:lnTo>
                  <a:lnTo>
                    <a:pt x="3769563" y="92506"/>
                  </a:lnTo>
                  <a:lnTo>
                    <a:pt x="3776345" y="84201"/>
                  </a:lnTo>
                  <a:lnTo>
                    <a:pt x="3760470" y="68199"/>
                  </a:lnTo>
                  <a:lnTo>
                    <a:pt x="3750868" y="79844"/>
                  </a:lnTo>
                  <a:lnTo>
                    <a:pt x="3743642" y="93205"/>
                  </a:lnTo>
                  <a:lnTo>
                    <a:pt x="3739070" y="107975"/>
                  </a:lnTo>
                  <a:lnTo>
                    <a:pt x="3737483" y="123825"/>
                  </a:lnTo>
                  <a:lnTo>
                    <a:pt x="3743655" y="154533"/>
                  </a:lnTo>
                  <a:lnTo>
                    <a:pt x="3760495" y="179603"/>
                  </a:lnTo>
                  <a:lnTo>
                    <a:pt x="3785476" y="196507"/>
                  </a:lnTo>
                  <a:lnTo>
                    <a:pt x="3816096" y="202692"/>
                  </a:lnTo>
                  <a:lnTo>
                    <a:pt x="3831920" y="201091"/>
                  </a:lnTo>
                  <a:lnTo>
                    <a:pt x="3846652" y="196469"/>
                  </a:lnTo>
                  <a:lnTo>
                    <a:pt x="3859974" y="189191"/>
                  </a:lnTo>
                  <a:lnTo>
                    <a:pt x="3870972" y="180086"/>
                  </a:lnTo>
                  <a:lnTo>
                    <a:pt x="3871595" y="179578"/>
                  </a:lnTo>
                  <a:lnTo>
                    <a:pt x="3871722" y="179705"/>
                  </a:lnTo>
                  <a:lnTo>
                    <a:pt x="3871836" y="179578"/>
                  </a:lnTo>
                  <a:lnTo>
                    <a:pt x="3887495" y="163830"/>
                  </a:lnTo>
                  <a:lnTo>
                    <a:pt x="3913378" y="137795"/>
                  </a:lnTo>
                  <a:lnTo>
                    <a:pt x="3917365" y="160756"/>
                  </a:lnTo>
                  <a:lnTo>
                    <a:pt x="3916451" y="182346"/>
                  </a:lnTo>
                  <a:lnTo>
                    <a:pt x="3899154" y="217932"/>
                  </a:lnTo>
                  <a:lnTo>
                    <a:pt x="3839083" y="279654"/>
                  </a:lnTo>
                  <a:lnTo>
                    <a:pt x="3807968" y="292735"/>
                  </a:lnTo>
                  <a:lnTo>
                    <a:pt x="3801211" y="291947"/>
                  </a:lnTo>
                  <a:lnTo>
                    <a:pt x="3792004" y="290068"/>
                  </a:lnTo>
                  <a:lnTo>
                    <a:pt x="3783901" y="288417"/>
                  </a:lnTo>
                  <a:lnTo>
                    <a:pt x="3759530" y="280416"/>
                  </a:lnTo>
                  <a:lnTo>
                    <a:pt x="3738105" y="269494"/>
                  </a:lnTo>
                  <a:lnTo>
                    <a:pt x="3732136" y="266446"/>
                  </a:lnTo>
                  <a:lnTo>
                    <a:pt x="3731641" y="266192"/>
                  </a:lnTo>
                  <a:lnTo>
                    <a:pt x="3731514" y="266446"/>
                  </a:lnTo>
                  <a:lnTo>
                    <a:pt x="3729736" y="265303"/>
                  </a:lnTo>
                  <a:lnTo>
                    <a:pt x="3727831" y="264541"/>
                  </a:lnTo>
                  <a:lnTo>
                    <a:pt x="3721862" y="264541"/>
                  </a:lnTo>
                  <a:lnTo>
                    <a:pt x="3718687" y="266573"/>
                  </a:lnTo>
                  <a:lnTo>
                    <a:pt x="3716655" y="269494"/>
                  </a:lnTo>
                  <a:lnTo>
                    <a:pt x="3716147" y="269240"/>
                  </a:lnTo>
                  <a:lnTo>
                    <a:pt x="3544811" y="459613"/>
                  </a:lnTo>
                  <a:lnTo>
                    <a:pt x="3513074" y="472782"/>
                  </a:lnTo>
                  <a:lnTo>
                    <a:pt x="3495611" y="469252"/>
                  </a:lnTo>
                  <a:lnTo>
                    <a:pt x="3481362" y="459600"/>
                  </a:lnTo>
                  <a:lnTo>
                    <a:pt x="3471761" y="445312"/>
                  </a:lnTo>
                  <a:lnTo>
                    <a:pt x="3468243" y="427774"/>
                  </a:lnTo>
                  <a:lnTo>
                    <a:pt x="3469132" y="418706"/>
                  </a:lnTo>
                  <a:lnTo>
                    <a:pt x="3471735" y="410248"/>
                  </a:lnTo>
                  <a:lnTo>
                    <a:pt x="3475850" y="402602"/>
                  </a:lnTo>
                  <a:lnTo>
                    <a:pt x="3481324" y="395935"/>
                  </a:lnTo>
                  <a:lnTo>
                    <a:pt x="3670427" y="224790"/>
                  </a:lnTo>
                  <a:lnTo>
                    <a:pt x="3670173" y="224409"/>
                  </a:lnTo>
                  <a:lnTo>
                    <a:pt x="3673094" y="222377"/>
                  </a:lnTo>
                  <a:lnTo>
                    <a:pt x="3675126" y="219202"/>
                  </a:lnTo>
                  <a:lnTo>
                    <a:pt x="3675126" y="212852"/>
                  </a:lnTo>
                  <a:lnTo>
                    <a:pt x="3674237" y="210693"/>
                  </a:lnTo>
                  <a:lnTo>
                    <a:pt x="3672840" y="208915"/>
                  </a:lnTo>
                  <a:lnTo>
                    <a:pt x="3672967" y="208788"/>
                  </a:lnTo>
                  <a:lnTo>
                    <a:pt x="3654425" y="178257"/>
                  </a:lnTo>
                  <a:lnTo>
                    <a:pt x="3647427" y="151028"/>
                  </a:lnTo>
                  <a:lnTo>
                    <a:pt x="3651783" y="126199"/>
                  </a:lnTo>
                  <a:lnTo>
                    <a:pt x="3727196" y="41402"/>
                  </a:lnTo>
                  <a:lnTo>
                    <a:pt x="3764915" y="23241"/>
                  </a:lnTo>
                  <a:lnTo>
                    <a:pt x="3776345" y="22479"/>
                  </a:lnTo>
                  <a:lnTo>
                    <a:pt x="3782758" y="22720"/>
                  </a:lnTo>
                  <a:lnTo>
                    <a:pt x="3789261" y="23406"/>
                  </a:lnTo>
                  <a:lnTo>
                    <a:pt x="3795801" y="24523"/>
                  </a:lnTo>
                  <a:lnTo>
                    <a:pt x="3802380" y="26035"/>
                  </a:lnTo>
                  <a:lnTo>
                    <a:pt x="3760470" y="68072"/>
                  </a:lnTo>
                  <a:lnTo>
                    <a:pt x="3776345" y="84074"/>
                  </a:lnTo>
                  <a:lnTo>
                    <a:pt x="3833977" y="26035"/>
                  </a:lnTo>
                  <a:lnTo>
                    <a:pt x="3837482" y="22479"/>
                  </a:lnTo>
                  <a:lnTo>
                    <a:pt x="3842131" y="17780"/>
                  </a:lnTo>
                  <a:lnTo>
                    <a:pt x="3825608" y="10134"/>
                  </a:lnTo>
                  <a:lnTo>
                    <a:pt x="3808996" y="4559"/>
                  </a:lnTo>
                  <a:lnTo>
                    <a:pt x="3792499" y="1155"/>
                  </a:lnTo>
                  <a:lnTo>
                    <a:pt x="3776345" y="0"/>
                  </a:lnTo>
                  <a:lnTo>
                    <a:pt x="3758044" y="1562"/>
                  </a:lnTo>
                  <a:lnTo>
                    <a:pt x="3711702" y="25527"/>
                  </a:lnTo>
                  <a:lnTo>
                    <a:pt x="3651504" y="87249"/>
                  </a:lnTo>
                  <a:lnTo>
                    <a:pt x="3630714" y="119468"/>
                  </a:lnTo>
                  <a:lnTo>
                    <a:pt x="3625494" y="151574"/>
                  </a:lnTo>
                  <a:lnTo>
                    <a:pt x="3632708" y="183121"/>
                  </a:lnTo>
                  <a:lnTo>
                    <a:pt x="3649218" y="213614"/>
                  </a:lnTo>
                  <a:lnTo>
                    <a:pt x="3465449" y="380009"/>
                  </a:lnTo>
                  <a:lnTo>
                    <a:pt x="3457219" y="390017"/>
                  </a:lnTo>
                  <a:lnTo>
                    <a:pt x="3451034" y="401497"/>
                  </a:lnTo>
                  <a:lnTo>
                    <a:pt x="3447123" y="414172"/>
                  </a:lnTo>
                  <a:lnTo>
                    <a:pt x="3445764" y="427774"/>
                  </a:lnTo>
                  <a:lnTo>
                    <a:pt x="3451047" y="454063"/>
                  </a:lnTo>
                  <a:lnTo>
                    <a:pt x="3465474" y="475538"/>
                  </a:lnTo>
                  <a:lnTo>
                    <a:pt x="3486886" y="490004"/>
                  </a:lnTo>
                  <a:lnTo>
                    <a:pt x="3513074" y="495300"/>
                  </a:lnTo>
                  <a:lnTo>
                    <a:pt x="3526675" y="493941"/>
                  </a:lnTo>
                  <a:lnTo>
                    <a:pt x="3539325" y="490004"/>
                  </a:lnTo>
                  <a:lnTo>
                    <a:pt x="3550729" y="483781"/>
                  </a:lnTo>
                  <a:lnTo>
                    <a:pt x="3560711" y="475526"/>
                  </a:lnTo>
                  <a:lnTo>
                    <a:pt x="3563175" y="472782"/>
                  </a:lnTo>
                  <a:lnTo>
                    <a:pt x="3727958" y="290068"/>
                  </a:lnTo>
                  <a:lnTo>
                    <a:pt x="3755720" y="303110"/>
                  </a:lnTo>
                  <a:lnTo>
                    <a:pt x="3780104" y="310743"/>
                  </a:lnTo>
                  <a:lnTo>
                    <a:pt x="3798405" y="314325"/>
                  </a:lnTo>
                  <a:lnTo>
                    <a:pt x="3807968" y="315214"/>
                  </a:lnTo>
                  <a:lnTo>
                    <a:pt x="3820376" y="314007"/>
                  </a:lnTo>
                  <a:lnTo>
                    <a:pt x="3832644" y="310349"/>
                  </a:lnTo>
                  <a:lnTo>
                    <a:pt x="3844239" y="304241"/>
                  </a:lnTo>
                  <a:lnTo>
                    <a:pt x="3854577" y="295656"/>
                  </a:lnTo>
                  <a:lnTo>
                    <a:pt x="3857409" y="292735"/>
                  </a:lnTo>
                  <a:lnTo>
                    <a:pt x="3914775" y="233807"/>
                  </a:lnTo>
                  <a:lnTo>
                    <a:pt x="3932644" y="206006"/>
                  </a:lnTo>
                  <a:lnTo>
                    <a:pt x="3939463" y="172466"/>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1132789" y="944702"/>
            <a:ext cx="3406260" cy="566822"/>
          </a:xfrm>
          <a:prstGeom prst="rect">
            <a:avLst/>
          </a:prstGeom>
        </p:spPr>
        <p:txBody>
          <a:bodyPr vert="horz" wrap="square" lIns="0" tIns="12700" rIns="0" bIns="0" rtlCol="0" anchor="t">
            <a:spAutoFit/>
          </a:bodyPr>
          <a:lstStyle/>
          <a:p>
            <a:pPr marL="12700">
              <a:spcBef>
                <a:spcPts val="100"/>
              </a:spcBef>
            </a:pPr>
            <a:r>
              <a:rPr lang="tr-TR" sz="3600" dirty="0">
                <a:cs typeface="Georgia"/>
              </a:rPr>
              <a:t>ABOUT US.</a:t>
            </a:r>
            <a:endParaRPr lang="tr-TR" sz="3600" dirty="0">
              <a:latin typeface="Trebuchet MS" panose="020B0603020202020204" pitchFamily="34" charset="0"/>
              <a:cs typeface="Georgia"/>
            </a:endParaRPr>
          </a:p>
        </p:txBody>
      </p:sp>
      <p:sp>
        <p:nvSpPr>
          <p:cNvPr id="7" name="object 7"/>
          <p:cNvSpPr txBox="1"/>
          <p:nvPr/>
        </p:nvSpPr>
        <p:spPr>
          <a:xfrm>
            <a:off x="1118412" y="1858162"/>
            <a:ext cx="9926955" cy="1852751"/>
          </a:xfrm>
          <a:prstGeom prst="rect">
            <a:avLst/>
          </a:prstGeom>
        </p:spPr>
        <p:txBody>
          <a:bodyPr vert="horz" wrap="square" lIns="0" tIns="12700" rIns="0" bIns="0" rtlCol="0" anchor="t">
            <a:spAutoFit/>
          </a:bodyPr>
          <a:lstStyle/>
          <a:p>
            <a:pPr marL="12700" marR="5080" algn="just">
              <a:lnSpc>
                <a:spcPct val="150000"/>
              </a:lnSpc>
              <a:spcBef>
                <a:spcPts val="100"/>
              </a:spcBef>
            </a:pPr>
            <a:r>
              <a:rPr lang="tr-TR" sz="1600" spc="45" dirty="0" err="1">
                <a:latin typeface="Trebuchet MS"/>
                <a:ea typeface="+mn-lt"/>
                <a:cs typeface="+mn-lt"/>
              </a:rPr>
              <a:t>Our</a:t>
            </a:r>
            <a:r>
              <a:rPr lang="tr-TR" sz="1600" spc="45" dirty="0">
                <a:latin typeface="Trebuchet MS"/>
                <a:ea typeface="+mn-lt"/>
                <a:cs typeface="+mn-lt"/>
              </a:rPr>
              <a:t> </a:t>
            </a:r>
            <a:r>
              <a:rPr lang="tr-TR" sz="1600" spc="45" dirty="0" err="1">
                <a:latin typeface="Trebuchet MS"/>
                <a:ea typeface="+mn-lt"/>
                <a:cs typeface="+mn-lt"/>
              </a:rPr>
              <a:t>aim</a:t>
            </a:r>
            <a:r>
              <a:rPr lang="tr-TR" sz="1600" spc="45" dirty="0">
                <a:latin typeface="Trebuchet MS"/>
                <a:ea typeface="+mn-lt"/>
                <a:cs typeface="+mn-lt"/>
              </a:rPr>
              <a:t> is </a:t>
            </a:r>
            <a:r>
              <a:rPr lang="tr-TR" sz="1600" spc="45" dirty="0" err="1">
                <a:latin typeface="Trebuchet MS"/>
                <a:ea typeface="+mn-lt"/>
                <a:cs typeface="+mn-lt"/>
              </a:rPr>
              <a:t>to</a:t>
            </a:r>
            <a:r>
              <a:rPr lang="tr-TR" sz="1600" spc="45" dirty="0">
                <a:latin typeface="Trebuchet MS"/>
                <a:ea typeface="+mn-lt"/>
                <a:cs typeface="+mn-lt"/>
              </a:rPr>
              <a:t> </a:t>
            </a:r>
            <a:r>
              <a:rPr lang="tr-TR" sz="1600" spc="45" dirty="0" err="1">
                <a:latin typeface="Trebuchet MS"/>
                <a:ea typeface="+mn-lt"/>
                <a:cs typeface="+mn-lt"/>
              </a:rPr>
              <a:t>make</a:t>
            </a:r>
            <a:r>
              <a:rPr lang="tr-TR" sz="1600" spc="45" dirty="0">
                <a:latin typeface="Trebuchet MS"/>
                <a:ea typeface="+mn-lt"/>
                <a:cs typeface="+mn-lt"/>
              </a:rPr>
              <a:t> </a:t>
            </a:r>
            <a:r>
              <a:rPr lang="tr-TR" sz="1600" spc="45" dirty="0" err="1">
                <a:latin typeface="Trebuchet MS"/>
                <a:ea typeface="+mn-lt"/>
                <a:cs typeface="+mn-lt"/>
              </a:rPr>
              <a:t>new</a:t>
            </a:r>
            <a:r>
              <a:rPr lang="tr-TR" sz="1600" spc="45" dirty="0">
                <a:latin typeface="Trebuchet MS"/>
                <a:ea typeface="+mn-lt"/>
                <a:cs typeface="+mn-lt"/>
              </a:rPr>
              <a:t> </a:t>
            </a:r>
            <a:r>
              <a:rPr lang="tr-TR" sz="1600" spc="45" dirty="0" err="1">
                <a:latin typeface="Trebuchet MS"/>
                <a:ea typeface="+mn-lt"/>
                <a:cs typeface="+mn-lt"/>
              </a:rPr>
              <a:t>initiatives</a:t>
            </a:r>
            <a:r>
              <a:rPr lang="tr-TR" sz="1600" spc="45" dirty="0">
                <a:latin typeface="Trebuchet MS"/>
                <a:ea typeface="+mn-lt"/>
                <a:cs typeface="+mn-lt"/>
              </a:rPr>
              <a:t> </a:t>
            </a:r>
            <a:r>
              <a:rPr lang="tr-TR" sz="1600" spc="45" dirty="0" err="1">
                <a:latin typeface="Trebuchet MS"/>
                <a:ea typeface="+mn-lt"/>
                <a:cs typeface="+mn-lt"/>
              </a:rPr>
              <a:t>together</a:t>
            </a:r>
            <a:r>
              <a:rPr lang="tr-TR" sz="1600" spc="45" dirty="0">
                <a:latin typeface="Trebuchet MS"/>
                <a:ea typeface="+mn-lt"/>
                <a:cs typeface="+mn-lt"/>
              </a:rPr>
              <a:t> </a:t>
            </a:r>
            <a:r>
              <a:rPr lang="tr-TR" sz="1600" spc="45" dirty="0" err="1">
                <a:latin typeface="Trebuchet MS"/>
                <a:ea typeface="+mn-lt"/>
                <a:cs typeface="+mn-lt"/>
              </a:rPr>
              <a:t>with</a:t>
            </a:r>
            <a:r>
              <a:rPr lang="tr-TR" sz="1600" spc="45" dirty="0">
                <a:latin typeface="Trebuchet MS"/>
                <a:ea typeface="+mn-lt"/>
                <a:cs typeface="+mn-lt"/>
              </a:rPr>
              <a:t> </a:t>
            </a:r>
            <a:r>
              <a:rPr lang="tr-TR" sz="1600" spc="45" dirty="0" err="1">
                <a:latin typeface="Trebuchet MS"/>
                <a:ea typeface="+mn-lt"/>
                <a:cs typeface="+mn-lt"/>
              </a:rPr>
              <a:t>our</a:t>
            </a:r>
            <a:r>
              <a:rPr lang="tr-TR" sz="1600" spc="45" dirty="0">
                <a:latin typeface="Trebuchet MS"/>
                <a:ea typeface="+mn-lt"/>
                <a:cs typeface="+mn-lt"/>
              </a:rPr>
              <a:t> </a:t>
            </a:r>
            <a:r>
              <a:rPr lang="tr-TR" sz="1600" spc="45" dirty="0" err="1">
                <a:latin typeface="Trebuchet MS"/>
                <a:ea typeface="+mn-lt"/>
                <a:cs typeface="+mn-lt"/>
              </a:rPr>
              <a:t>country's</a:t>
            </a:r>
            <a:r>
              <a:rPr lang="tr-TR" sz="1600" spc="45" dirty="0">
                <a:latin typeface="Trebuchet MS"/>
                <a:ea typeface="+mn-lt"/>
                <a:cs typeface="+mn-lt"/>
              </a:rPr>
              <a:t> </a:t>
            </a:r>
            <a:r>
              <a:rPr lang="tr-TR" sz="1600" spc="45" dirty="0" err="1">
                <a:latin typeface="Trebuchet MS"/>
                <a:ea typeface="+mn-lt"/>
                <a:cs typeface="+mn-lt"/>
              </a:rPr>
              <a:t>talented</a:t>
            </a:r>
            <a:r>
              <a:rPr lang="tr-TR" sz="1600" spc="45" dirty="0">
                <a:latin typeface="Trebuchet MS"/>
                <a:ea typeface="+mn-lt"/>
                <a:cs typeface="+mn-lt"/>
              </a:rPr>
              <a:t> software </a:t>
            </a:r>
            <a:r>
              <a:rPr lang="tr-TR" sz="1600" spc="45" dirty="0" err="1">
                <a:latin typeface="Trebuchet MS"/>
                <a:ea typeface="+mn-lt"/>
                <a:cs typeface="+mn-lt"/>
              </a:rPr>
              <a:t>developers</a:t>
            </a:r>
            <a:r>
              <a:rPr lang="tr-TR" sz="1600" spc="45" dirty="0">
                <a:latin typeface="Trebuchet MS"/>
                <a:ea typeface="+mn-lt"/>
                <a:cs typeface="+mn-lt"/>
              </a:rPr>
              <a:t> </a:t>
            </a:r>
            <a:r>
              <a:rPr lang="tr-TR" sz="1600" spc="45" dirty="0" err="1">
                <a:latin typeface="Trebuchet MS"/>
                <a:ea typeface="+mn-lt"/>
                <a:cs typeface="+mn-lt"/>
              </a:rPr>
              <a:t>who</a:t>
            </a:r>
            <a:r>
              <a:rPr lang="tr-TR" sz="1600" spc="45" dirty="0">
                <a:latin typeface="Trebuchet MS"/>
                <a:ea typeface="+mn-lt"/>
                <a:cs typeface="+mn-lt"/>
              </a:rPr>
              <a:t> </a:t>
            </a:r>
            <a:r>
              <a:rPr lang="tr-TR" sz="1600" spc="45" dirty="0" err="1">
                <a:latin typeface="Trebuchet MS"/>
                <a:ea typeface="+mn-lt"/>
                <a:cs typeface="+mn-lt"/>
              </a:rPr>
              <a:t>are</a:t>
            </a:r>
            <a:r>
              <a:rPr lang="tr-TR" sz="1600" spc="45" dirty="0">
                <a:latin typeface="Trebuchet MS"/>
                <a:ea typeface="+mn-lt"/>
                <a:cs typeface="+mn-lt"/>
              </a:rPr>
              <a:t> </a:t>
            </a:r>
            <a:r>
              <a:rPr lang="tr-TR" sz="1600" spc="45" dirty="0" err="1">
                <a:latin typeface="Trebuchet MS"/>
                <a:ea typeface="+mn-lt"/>
                <a:cs typeface="+mn-lt"/>
              </a:rPr>
              <a:t>making</a:t>
            </a:r>
            <a:r>
              <a:rPr lang="tr-TR" sz="1600" spc="45" dirty="0">
                <a:latin typeface="Trebuchet MS"/>
                <a:ea typeface="+mn-lt"/>
                <a:cs typeface="+mn-lt"/>
              </a:rPr>
              <a:t> </a:t>
            </a:r>
            <a:r>
              <a:rPr lang="tr-TR" sz="1600" spc="45" dirty="0" err="1">
                <a:latin typeface="Trebuchet MS"/>
                <a:ea typeface="+mn-lt"/>
                <a:cs typeface="+mn-lt"/>
              </a:rPr>
              <a:t>efforts</a:t>
            </a:r>
            <a:r>
              <a:rPr lang="tr-TR" sz="1600" spc="45" dirty="0">
                <a:latin typeface="Trebuchet MS"/>
                <a:ea typeface="+mn-lt"/>
                <a:cs typeface="+mn-lt"/>
              </a:rPr>
              <a:t> </a:t>
            </a:r>
            <a:r>
              <a:rPr lang="tr-TR" sz="1600" spc="45" dirty="0" err="1">
                <a:latin typeface="Trebuchet MS"/>
                <a:ea typeface="+mn-lt"/>
                <a:cs typeface="+mn-lt"/>
              </a:rPr>
              <a:t>to</a:t>
            </a:r>
            <a:r>
              <a:rPr lang="tr-TR" sz="1600" spc="45" dirty="0">
                <a:latin typeface="Trebuchet MS"/>
                <a:ea typeface="+mn-lt"/>
                <a:cs typeface="+mn-lt"/>
              </a:rPr>
              <a:t> </a:t>
            </a:r>
            <a:r>
              <a:rPr lang="tr-TR" sz="1600" spc="45" dirty="0" err="1">
                <a:latin typeface="Trebuchet MS"/>
                <a:ea typeface="+mn-lt"/>
                <a:cs typeface="+mn-lt"/>
              </a:rPr>
              <a:t>develope</a:t>
            </a:r>
            <a:r>
              <a:rPr lang="tr-TR" sz="1600" spc="45" dirty="0">
                <a:latin typeface="Trebuchet MS"/>
                <a:ea typeface="+mn-lt"/>
                <a:cs typeface="+mn-lt"/>
              </a:rPr>
              <a:t> software/hardware;</a:t>
            </a:r>
          </a:p>
          <a:p>
            <a:pPr marL="755650" marR="5080" lvl="1" indent="-285750" algn="just">
              <a:lnSpc>
                <a:spcPct val="150000"/>
              </a:lnSpc>
              <a:spcBef>
                <a:spcPts val="100"/>
              </a:spcBef>
              <a:buFont typeface="Arial" panose="020B0604020202020204" pitchFamily="34" charset="0"/>
              <a:buChar char="•"/>
            </a:pPr>
            <a:r>
              <a:rPr lang="tr-TR" sz="1600" spc="45" dirty="0" err="1">
                <a:latin typeface="Trebuchet MS"/>
                <a:ea typeface="+mn-lt"/>
                <a:cs typeface="+mn-lt"/>
              </a:rPr>
              <a:t>to</a:t>
            </a:r>
            <a:r>
              <a:rPr lang="tr-TR" sz="1600" spc="45" dirty="0">
                <a:latin typeface="Trebuchet MS"/>
                <a:ea typeface="+mn-lt"/>
                <a:cs typeface="+mn-lt"/>
              </a:rPr>
              <a:t> </a:t>
            </a:r>
            <a:r>
              <a:rPr lang="tr-TR" sz="1600" spc="45" dirty="0" err="1">
                <a:latin typeface="Trebuchet MS"/>
                <a:ea typeface="+mn-lt"/>
                <a:cs typeface="+mn-lt"/>
              </a:rPr>
              <a:t>develope</a:t>
            </a:r>
            <a:r>
              <a:rPr lang="tr-TR" sz="1600" spc="45" dirty="0">
                <a:latin typeface="Trebuchet MS"/>
                <a:ea typeface="+mn-lt"/>
                <a:cs typeface="+mn-lt"/>
              </a:rPr>
              <a:t> </a:t>
            </a:r>
            <a:r>
              <a:rPr lang="tr-TR" sz="1600" spc="45" dirty="0" err="1">
                <a:latin typeface="Trebuchet MS"/>
                <a:ea typeface="+mn-lt"/>
                <a:cs typeface="+mn-lt"/>
              </a:rPr>
              <a:t>and</a:t>
            </a:r>
            <a:r>
              <a:rPr lang="tr-TR" sz="1600" spc="45" dirty="0">
                <a:latin typeface="Trebuchet MS"/>
                <a:ea typeface="+mn-lt"/>
                <a:cs typeface="+mn-lt"/>
              </a:rPr>
              <a:t> </a:t>
            </a:r>
            <a:r>
              <a:rPr lang="tr-TR" sz="1600" spc="45" dirty="0" err="1">
                <a:latin typeface="Trebuchet MS"/>
                <a:ea typeface="+mn-lt"/>
                <a:cs typeface="+mn-lt"/>
              </a:rPr>
              <a:t>produce</a:t>
            </a:r>
            <a:r>
              <a:rPr lang="tr-TR" sz="1600" spc="45" dirty="0">
                <a:latin typeface="Trebuchet MS"/>
                <a:ea typeface="+mn-lt"/>
                <a:cs typeface="+mn-lt"/>
              </a:rPr>
              <a:t> </a:t>
            </a:r>
            <a:r>
              <a:rPr lang="tr-TR" sz="1600" spc="45" dirty="0" err="1">
                <a:latin typeface="Trebuchet MS"/>
                <a:ea typeface="+mn-lt"/>
                <a:cs typeface="+mn-lt"/>
              </a:rPr>
              <a:t>together</a:t>
            </a:r>
            <a:r>
              <a:rPr lang="tr-TR" sz="1600" spc="45" dirty="0">
                <a:latin typeface="Trebuchet MS"/>
                <a:ea typeface="+mn-lt"/>
                <a:cs typeface="+mn-lt"/>
              </a:rPr>
              <a:t>,</a:t>
            </a:r>
          </a:p>
          <a:p>
            <a:pPr marL="755650" marR="5080" lvl="1" indent="-285750" algn="just">
              <a:lnSpc>
                <a:spcPct val="150000"/>
              </a:lnSpc>
              <a:spcBef>
                <a:spcPts val="100"/>
              </a:spcBef>
              <a:buFont typeface="Arial" panose="020B0604020202020204" pitchFamily="34" charset="0"/>
              <a:buChar char="•"/>
            </a:pPr>
            <a:r>
              <a:rPr lang="tr-TR" sz="1600" spc="45" dirty="0" err="1">
                <a:latin typeface="Trebuchet MS"/>
                <a:ea typeface="+mn-lt"/>
                <a:cs typeface="+mn-lt"/>
              </a:rPr>
              <a:t>to</a:t>
            </a:r>
            <a:r>
              <a:rPr lang="tr-TR" sz="1600" spc="45" dirty="0">
                <a:latin typeface="Trebuchet MS"/>
                <a:ea typeface="+mn-lt"/>
                <a:cs typeface="+mn-lt"/>
              </a:rPr>
              <a:t> </a:t>
            </a:r>
            <a:r>
              <a:rPr lang="tr-TR" sz="1600" spc="45" dirty="0" err="1">
                <a:latin typeface="Trebuchet MS"/>
                <a:ea typeface="+mn-lt"/>
                <a:cs typeface="+mn-lt"/>
              </a:rPr>
              <a:t>act</a:t>
            </a:r>
            <a:r>
              <a:rPr lang="tr-TR" sz="1600" spc="45" dirty="0">
                <a:latin typeface="Trebuchet MS"/>
                <a:ea typeface="+mn-lt"/>
                <a:cs typeface="+mn-lt"/>
              </a:rPr>
              <a:t> </a:t>
            </a:r>
            <a:r>
              <a:rPr lang="tr-TR" sz="1600" spc="45" dirty="0" err="1">
                <a:latin typeface="Trebuchet MS"/>
                <a:ea typeface="+mn-lt"/>
                <a:cs typeface="+mn-lt"/>
              </a:rPr>
              <a:t>by</a:t>
            </a:r>
            <a:r>
              <a:rPr lang="tr-TR" sz="1600" spc="45" dirty="0">
                <a:latin typeface="Trebuchet MS"/>
                <a:ea typeface="+mn-lt"/>
                <a:cs typeface="+mn-lt"/>
              </a:rPr>
              <a:t> </a:t>
            </a:r>
            <a:r>
              <a:rPr lang="tr-TR" sz="1600" spc="45" dirty="0" err="1">
                <a:latin typeface="Trebuchet MS"/>
                <a:ea typeface="+mn-lt"/>
                <a:cs typeface="+mn-lt"/>
              </a:rPr>
              <a:t>the</a:t>
            </a:r>
            <a:r>
              <a:rPr lang="tr-TR" sz="1600" spc="45" dirty="0">
                <a:latin typeface="Trebuchet MS"/>
                <a:ea typeface="+mn-lt"/>
                <a:cs typeface="+mn-lt"/>
              </a:rPr>
              <a:t> "</a:t>
            </a:r>
            <a:r>
              <a:rPr lang="tr-TR" sz="1600" spc="45" dirty="0" err="1">
                <a:latin typeface="Trebuchet MS"/>
                <a:ea typeface="+mn-lt"/>
                <a:cs typeface="+mn-lt"/>
              </a:rPr>
              <a:t>win-win</a:t>
            </a:r>
            <a:r>
              <a:rPr lang="tr-TR" sz="1600" spc="45" dirty="0">
                <a:latin typeface="Trebuchet MS"/>
                <a:ea typeface="+mn-lt"/>
                <a:cs typeface="+mn-lt"/>
              </a:rPr>
              <a:t> </a:t>
            </a:r>
            <a:r>
              <a:rPr lang="tr-TR" sz="1600" spc="45" dirty="0" err="1">
                <a:latin typeface="Trebuchet MS"/>
                <a:ea typeface="+mn-lt"/>
                <a:cs typeface="+mn-lt"/>
              </a:rPr>
              <a:t>principle</a:t>
            </a:r>
            <a:r>
              <a:rPr lang="tr-TR" sz="1600" spc="45" dirty="0">
                <a:latin typeface="Trebuchet MS"/>
                <a:ea typeface="+mn-lt"/>
                <a:cs typeface="+mn-lt"/>
              </a:rPr>
              <a:t>", </a:t>
            </a:r>
          </a:p>
          <a:p>
            <a:pPr marL="755650" marR="5080" lvl="1" indent="-285750" algn="just">
              <a:lnSpc>
                <a:spcPct val="150000"/>
              </a:lnSpc>
              <a:spcBef>
                <a:spcPts val="100"/>
              </a:spcBef>
              <a:buFont typeface="Arial" panose="020B0604020202020204" pitchFamily="34" charset="0"/>
              <a:buChar char="•"/>
            </a:pPr>
            <a:r>
              <a:rPr lang="tr-TR" sz="1600" spc="45" dirty="0" err="1">
                <a:latin typeface="Trebuchet MS"/>
                <a:ea typeface="+mn-lt"/>
                <a:cs typeface="+mn-lt"/>
              </a:rPr>
              <a:t>to</a:t>
            </a:r>
            <a:r>
              <a:rPr lang="tr-TR" sz="1600" spc="45" dirty="0">
                <a:latin typeface="Trebuchet MS"/>
                <a:ea typeface="+mn-lt"/>
                <a:cs typeface="+mn-lt"/>
              </a:rPr>
              <a:t> </a:t>
            </a:r>
            <a:r>
              <a:rPr lang="tr-TR" sz="1600" spc="45" dirty="0" err="1">
                <a:latin typeface="Trebuchet MS"/>
                <a:ea typeface="+mn-lt"/>
                <a:cs typeface="+mn-lt"/>
              </a:rPr>
              <a:t>become</a:t>
            </a:r>
            <a:r>
              <a:rPr lang="tr-TR" sz="1600" spc="45" dirty="0">
                <a:latin typeface="Trebuchet MS"/>
                <a:ea typeface="+mn-lt"/>
                <a:cs typeface="+mn-lt"/>
              </a:rPr>
              <a:t> a </a:t>
            </a:r>
            <a:r>
              <a:rPr lang="tr-TR" sz="1600" spc="45" dirty="0" err="1">
                <a:latin typeface="Trebuchet MS"/>
                <a:ea typeface="+mn-lt"/>
                <a:cs typeface="+mn-lt"/>
              </a:rPr>
              <a:t>brand</a:t>
            </a:r>
            <a:r>
              <a:rPr lang="tr-TR" sz="1600" spc="45" dirty="0">
                <a:latin typeface="Trebuchet MS"/>
                <a:ea typeface="+mn-lt"/>
                <a:cs typeface="+mn-lt"/>
              </a:rPr>
              <a:t> name in </a:t>
            </a:r>
            <a:r>
              <a:rPr lang="tr-TR" sz="1600" spc="45" dirty="0" err="1">
                <a:latin typeface="Trebuchet MS"/>
                <a:ea typeface="+mn-lt"/>
                <a:cs typeface="+mn-lt"/>
              </a:rPr>
              <a:t>our</a:t>
            </a:r>
            <a:r>
              <a:rPr lang="tr-TR" sz="1600" spc="45" dirty="0">
                <a:latin typeface="Trebuchet MS"/>
                <a:ea typeface="+mn-lt"/>
                <a:cs typeface="+mn-lt"/>
              </a:rPr>
              <a:t> </a:t>
            </a:r>
            <a:r>
              <a:rPr lang="tr-TR" sz="1600" spc="45" dirty="0" err="1">
                <a:latin typeface="Trebuchet MS"/>
                <a:ea typeface="+mn-lt"/>
                <a:cs typeface="+mn-lt"/>
              </a:rPr>
              <a:t>region</a:t>
            </a:r>
            <a:r>
              <a:rPr lang="tr-TR" sz="1600" spc="45" dirty="0">
                <a:latin typeface="Trebuchet MS"/>
                <a:ea typeface="+mn-lt"/>
                <a:cs typeface="+mn-lt"/>
              </a:rPr>
              <a:t> </a:t>
            </a:r>
            <a:r>
              <a:rPr lang="tr-TR" sz="1600" spc="45" dirty="0" err="1">
                <a:latin typeface="Trebuchet MS"/>
                <a:ea typeface="+mn-lt"/>
                <a:cs typeface="+mn-lt"/>
              </a:rPr>
              <a:t>and</a:t>
            </a:r>
            <a:r>
              <a:rPr lang="tr-TR" sz="1600" spc="45" dirty="0">
                <a:latin typeface="Trebuchet MS"/>
                <a:ea typeface="+mn-lt"/>
                <a:cs typeface="+mn-lt"/>
              </a:rPr>
              <a:t> </a:t>
            </a:r>
            <a:r>
              <a:rPr lang="tr-TR" sz="1600" spc="45" dirty="0" err="1">
                <a:latin typeface="Trebuchet MS"/>
                <a:ea typeface="+mn-lt"/>
                <a:cs typeface="+mn-lt"/>
              </a:rPr>
              <a:t>then</a:t>
            </a:r>
            <a:r>
              <a:rPr lang="tr-TR" sz="1600" spc="45" dirty="0">
                <a:latin typeface="Trebuchet MS"/>
                <a:ea typeface="+mn-lt"/>
                <a:cs typeface="+mn-lt"/>
              </a:rPr>
              <a:t> </a:t>
            </a:r>
            <a:r>
              <a:rPr lang="tr-TR" sz="1600" spc="45" dirty="0" err="1">
                <a:latin typeface="Trebuchet MS"/>
                <a:ea typeface="+mn-lt"/>
                <a:cs typeface="+mn-lt"/>
              </a:rPr>
              <a:t>around</a:t>
            </a:r>
            <a:r>
              <a:rPr lang="tr-TR" sz="1600" spc="45" dirty="0">
                <a:latin typeface="Trebuchet MS"/>
                <a:ea typeface="+mn-lt"/>
                <a:cs typeface="+mn-lt"/>
              </a:rPr>
              <a:t> </a:t>
            </a:r>
            <a:r>
              <a:rPr lang="tr-TR" sz="1600" spc="45" dirty="0" err="1">
                <a:latin typeface="Trebuchet MS"/>
                <a:ea typeface="+mn-lt"/>
                <a:cs typeface="+mn-lt"/>
              </a:rPr>
              <a:t>the</a:t>
            </a:r>
            <a:r>
              <a:rPr lang="tr-TR" sz="1600" spc="45" dirty="0">
                <a:latin typeface="Trebuchet MS"/>
                <a:ea typeface="+mn-lt"/>
                <a:cs typeface="+mn-lt"/>
              </a:rPr>
              <a:t> </a:t>
            </a:r>
            <a:r>
              <a:rPr lang="tr-TR" sz="1600" spc="45" dirty="0" err="1">
                <a:latin typeface="Trebuchet MS"/>
                <a:ea typeface="+mn-lt"/>
                <a:cs typeface="+mn-lt"/>
              </a:rPr>
              <a:t>world</a:t>
            </a:r>
            <a:r>
              <a:rPr lang="tr-TR" sz="1600" spc="45" dirty="0">
                <a:latin typeface="Trebuchet MS"/>
                <a:ea typeface="+mn-lt"/>
                <a:cs typeface="+mn-lt"/>
              </a:rPr>
              <a:t>.</a:t>
            </a:r>
            <a:endParaRPr lang="tr-TR" dirty="0">
              <a:latin typeface="Trebuchet MS"/>
            </a:endParaRPr>
          </a:p>
        </p:txBody>
      </p:sp>
      <p:sp>
        <p:nvSpPr>
          <p:cNvPr id="8" name="object 8"/>
          <p:cNvSpPr txBox="1"/>
          <p:nvPr/>
        </p:nvSpPr>
        <p:spPr>
          <a:xfrm>
            <a:off x="1558544" y="4400499"/>
            <a:ext cx="1580515" cy="452120"/>
          </a:xfrm>
          <a:prstGeom prst="rect">
            <a:avLst/>
          </a:prstGeom>
        </p:spPr>
        <p:txBody>
          <a:bodyPr vert="horz" wrap="square" lIns="0" tIns="12065" rIns="0" bIns="0" rtlCol="0" anchor="t">
            <a:spAutoFit/>
          </a:bodyPr>
          <a:lstStyle/>
          <a:p>
            <a:pPr marL="12700">
              <a:lnSpc>
                <a:spcPct val="100000"/>
              </a:lnSpc>
              <a:spcBef>
                <a:spcPts val="95"/>
              </a:spcBef>
              <a:tabLst>
                <a:tab pos="1472565" algn="l"/>
              </a:tabLst>
            </a:pPr>
            <a:endParaRPr lang="tr-TR" sz="2800" spc="-35" dirty="0">
              <a:solidFill>
                <a:srgbClr val="FFFFFF"/>
              </a:solidFill>
              <a:latin typeface="Trebuchet MS"/>
              <a:cs typeface="Trebuchet MS"/>
            </a:endParaRPr>
          </a:p>
        </p:txBody>
      </p:sp>
      <p:sp>
        <p:nvSpPr>
          <p:cNvPr id="9" name="object 9"/>
          <p:cNvSpPr txBox="1"/>
          <p:nvPr/>
        </p:nvSpPr>
        <p:spPr>
          <a:xfrm>
            <a:off x="3376065" y="4400499"/>
            <a:ext cx="746125" cy="452120"/>
          </a:xfrm>
          <a:prstGeom prst="rect">
            <a:avLst/>
          </a:prstGeom>
        </p:spPr>
        <p:txBody>
          <a:bodyPr vert="horz" wrap="square" lIns="0" tIns="12065" rIns="0" bIns="0" rtlCol="0" anchor="t">
            <a:spAutoFit/>
          </a:bodyPr>
          <a:lstStyle/>
          <a:p>
            <a:pPr marL="12700">
              <a:lnSpc>
                <a:spcPct val="100000"/>
              </a:lnSpc>
              <a:spcBef>
                <a:spcPts val="95"/>
              </a:spcBef>
            </a:pPr>
            <a:endParaRPr lang="tr-TR" sz="2800" spc="35" dirty="0">
              <a:solidFill>
                <a:srgbClr val="FFFFFF"/>
              </a:solidFill>
              <a:latin typeface="Trebuchet MS"/>
              <a:cs typeface="Trebuchet MS"/>
            </a:endParaRPr>
          </a:p>
        </p:txBody>
      </p:sp>
      <p:sp>
        <p:nvSpPr>
          <p:cNvPr id="10" name="object 10"/>
          <p:cNvSpPr/>
          <p:nvPr/>
        </p:nvSpPr>
        <p:spPr>
          <a:xfrm>
            <a:off x="208635" y="6477787"/>
            <a:ext cx="923696" cy="21973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08635" y="6477787"/>
            <a:ext cx="923696" cy="219735"/>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0573624" y="196727"/>
            <a:ext cx="1450061" cy="23725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418319" y="1011936"/>
            <a:ext cx="2773680" cy="3755390"/>
          </a:xfrm>
          <a:custGeom>
            <a:avLst/>
            <a:gdLst/>
            <a:ahLst/>
            <a:cxnLst/>
            <a:rect l="l" t="t" r="r" b="b"/>
            <a:pathLst>
              <a:path w="2773679" h="3755390">
                <a:moveTo>
                  <a:pt x="1876805" y="0"/>
                </a:moveTo>
                <a:lnTo>
                  <a:pt x="1828362" y="613"/>
                </a:lnTo>
                <a:lnTo>
                  <a:pt x="1780222" y="2443"/>
                </a:lnTo>
                <a:lnTo>
                  <a:pt x="1732398" y="5474"/>
                </a:lnTo>
                <a:lnTo>
                  <a:pt x="1684906" y="9693"/>
                </a:lnTo>
                <a:lnTo>
                  <a:pt x="1637761" y="15084"/>
                </a:lnTo>
                <a:lnTo>
                  <a:pt x="1590977" y="21633"/>
                </a:lnTo>
                <a:lnTo>
                  <a:pt x="1544569" y="29325"/>
                </a:lnTo>
                <a:lnTo>
                  <a:pt x="1498551" y="38145"/>
                </a:lnTo>
                <a:lnTo>
                  <a:pt x="1452940" y="48078"/>
                </a:lnTo>
                <a:lnTo>
                  <a:pt x="1407748" y="59110"/>
                </a:lnTo>
                <a:lnTo>
                  <a:pt x="1362992" y="71226"/>
                </a:lnTo>
                <a:lnTo>
                  <a:pt x="1318685" y="84411"/>
                </a:lnTo>
                <a:lnTo>
                  <a:pt x="1274843" y="98650"/>
                </a:lnTo>
                <a:lnTo>
                  <a:pt x="1231480" y="113930"/>
                </a:lnTo>
                <a:lnTo>
                  <a:pt x="1188610" y="130234"/>
                </a:lnTo>
                <a:lnTo>
                  <a:pt x="1146250" y="147548"/>
                </a:lnTo>
                <a:lnTo>
                  <a:pt x="1104413" y="165857"/>
                </a:lnTo>
                <a:lnTo>
                  <a:pt x="1063114" y="185148"/>
                </a:lnTo>
                <a:lnTo>
                  <a:pt x="1022368" y="205404"/>
                </a:lnTo>
                <a:lnTo>
                  <a:pt x="982189" y="226611"/>
                </a:lnTo>
                <a:lnTo>
                  <a:pt x="942593" y="248755"/>
                </a:lnTo>
                <a:lnTo>
                  <a:pt x="903594" y="271821"/>
                </a:lnTo>
                <a:lnTo>
                  <a:pt x="865207" y="295793"/>
                </a:lnTo>
                <a:lnTo>
                  <a:pt x="827447" y="320658"/>
                </a:lnTo>
                <a:lnTo>
                  <a:pt x="790327" y="346400"/>
                </a:lnTo>
                <a:lnTo>
                  <a:pt x="753864" y="373005"/>
                </a:lnTo>
                <a:lnTo>
                  <a:pt x="718072" y="400458"/>
                </a:lnTo>
                <a:lnTo>
                  <a:pt x="682965" y="428744"/>
                </a:lnTo>
                <a:lnTo>
                  <a:pt x="648558" y="457848"/>
                </a:lnTo>
                <a:lnTo>
                  <a:pt x="614867" y="487757"/>
                </a:lnTo>
                <a:lnTo>
                  <a:pt x="581905" y="518454"/>
                </a:lnTo>
                <a:lnTo>
                  <a:pt x="549687" y="549925"/>
                </a:lnTo>
                <a:lnTo>
                  <a:pt x="518229" y="582156"/>
                </a:lnTo>
                <a:lnTo>
                  <a:pt x="487545" y="615132"/>
                </a:lnTo>
                <a:lnTo>
                  <a:pt x="457649" y="648838"/>
                </a:lnTo>
                <a:lnTo>
                  <a:pt x="428557" y="683259"/>
                </a:lnTo>
                <a:lnTo>
                  <a:pt x="400283" y="718380"/>
                </a:lnTo>
                <a:lnTo>
                  <a:pt x="372842" y="754187"/>
                </a:lnTo>
                <a:lnTo>
                  <a:pt x="346248" y="790666"/>
                </a:lnTo>
                <a:lnTo>
                  <a:pt x="320517" y="827800"/>
                </a:lnTo>
                <a:lnTo>
                  <a:pt x="295663" y="865576"/>
                </a:lnTo>
                <a:lnTo>
                  <a:pt x="271701" y="903979"/>
                </a:lnTo>
                <a:lnTo>
                  <a:pt x="248646" y="942994"/>
                </a:lnTo>
                <a:lnTo>
                  <a:pt x="226511" y="982606"/>
                </a:lnTo>
                <a:lnTo>
                  <a:pt x="205313" y="1022800"/>
                </a:lnTo>
                <a:lnTo>
                  <a:pt x="185066" y="1063563"/>
                </a:lnTo>
                <a:lnTo>
                  <a:pt x="165784" y="1104878"/>
                </a:lnTo>
                <a:lnTo>
                  <a:pt x="147482" y="1146732"/>
                </a:lnTo>
                <a:lnTo>
                  <a:pt x="130176" y="1189109"/>
                </a:lnTo>
                <a:lnTo>
                  <a:pt x="113879" y="1231996"/>
                </a:lnTo>
                <a:lnTo>
                  <a:pt x="98606" y="1275376"/>
                </a:lnTo>
                <a:lnTo>
                  <a:pt x="84373" y="1319235"/>
                </a:lnTo>
                <a:lnTo>
                  <a:pt x="71194" y="1363559"/>
                </a:lnTo>
                <a:lnTo>
                  <a:pt x="59084" y="1408333"/>
                </a:lnTo>
                <a:lnTo>
                  <a:pt x="48057" y="1453542"/>
                </a:lnTo>
                <a:lnTo>
                  <a:pt x="38128" y="1499171"/>
                </a:lnTo>
                <a:lnTo>
                  <a:pt x="29312" y="1545206"/>
                </a:lnTo>
                <a:lnTo>
                  <a:pt x="21624" y="1591632"/>
                </a:lnTo>
                <a:lnTo>
                  <a:pt x="15078" y="1638434"/>
                </a:lnTo>
                <a:lnTo>
                  <a:pt x="9689" y="1685597"/>
                </a:lnTo>
                <a:lnTo>
                  <a:pt x="5472" y="1733106"/>
                </a:lnTo>
                <a:lnTo>
                  <a:pt x="2441" y="1780948"/>
                </a:lnTo>
                <a:lnTo>
                  <a:pt x="612" y="1829106"/>
                </a:lnTo>
                <a:lnTo>
                  <a:pt x="0" y="1877567"/>
                </a:lnTo>
                <a:lnTo>
                  <a:pt x="612" y="1926029"/>
                </a:lnTo>
                <a:lnTo>
                  <a:pt x="2441" y="1974187"/>
                </a:lnTo>
                <a:lnTo>
                  <a:pt x="5472" y="2022029"/>
                </a:lnTo>
                <a:lnTo>
                  <a:pt x="9689" y="2069538"/>
                </a:lnTo>
                <a:lnTo>
                  <a:pt x="15078" y="2116701"/>
                </a:lnTo>
                <a:lnTo>
                  <a:pt x="21624" y="2163503"/>
                </a:lnTo>
                <a:lnTo>
                  <a:pt x="29312" y="2209929"/>
                </a:lnTo>
                <a:lnTo>
                  <a:pt x="38128" y="2255964"/>
                </a:lnTo>
                <a:lnTo>
                  <a:pt x="48057" y="2301593"/>
                </a:lnTo>
                <a:lnTo>
                  <a:pt x="59084" y="2346802"/>
                </a:lnTo>
                <a:lnTo>
                  <a:pt x="71194" y="2391576"/>
                </a:lnTo>
                <a:lnTo>
                  <a:pt x="84373" y="2435900"/>
                </a:lnTo>
                <a:lnTo>
                  <a:pt x="98606" y="2479759"/>
                </a:lnTo>
                <a:lnTo>
                  <a:pt x="113879" y="2523139"/>
                </a:lnTo>
                <a:lnTo>
                  <a:pt x="130176" y="2566026"/>
                </a:lnTo>
                <a:lnTo>
                  <a:pt x="147482" y="2608403"/>
                </a:lnTo>
                <a:lnTo>
                  <a:pt x="165784" y="2650257"/>
                </a:lnTo>
                <a:lnTo>
                  <a:pt x="185066" y="2691572"/>
                </a:lnTo>
                <a:lnTo>
                  <a:pt x="205313" y="2732335"/>
                </a:lnTo>
                <a:lnTo>
                  <a:pt x="226511" y="2772529"/>
                </a:lnTo>
                <a:lnTo>
                  <a:pt x="248646" y="2812141"/>
                </a:lnTo>
                <a:lnTo>
                  <a:pt x="271701" y="2851156"/>
                </a:lnTo>
                <a:lnTo>
                  <a:pt x="295663" y="2889559"/>
                </a:lnTo>
                <a:lnTo>
                  <a:pt x="320517" y="2927335"/>
                </a:lnTo>
                <a:lnTo>
                  <a:pt x="346248" y="2964469"/>
                </a:lnTo>
                <a:lnTo>
                  <a:pt x="372842" y="3000948"/>
                </a:lnTo>
                <a:lnTo>
                  <a:pt x="400283" y="3036755"/>
                </a:lnTo>
                <a:lnTo>
                  <a:pt x="428557" y="3071876"/>
                </a:lnTo>
                <a:lnTo>
                  <a:pt x="457649" y="3106297"/>
                </a:lnTo>
                <a:lnTo>
                  <a:pt x="487545" y="3140003"/>
                </a:lnTo>
                <a:lnTo>
                  <a:pt x="518229" y="3172979"/>
                </a:lnTo>
                <a:lnTo>
                  <a:pt x="549687" y="3205210"/>
                </a:lnTo>
                <a:lnTo>
                  <a:pt x="581905" y="3236681"/>
                </a:lnTo>
                <a:lnTo>
                  <a:pt x="614867" y="3267378"/>
                </a:lnTo>
                <a:lnTo>
                  <a:pt x="648558" y="3297287"/>
                </a:lnTo>
                <a:lnTo>
                  <a:pt x="682965" y="3326391"/>
                </a:lnTo>
                <a:lnTo>
                  <a:pt x="718072" y="3354677"/>
                </a:lnTo>
                <a:lnTo>
                  <a:pt x="753864" y="3382130"/>
                </a:lnTo>
                <a:lnTo>
                  <a:pt x="790327" y="3408735"/>
                </a:lnTo>
                <a:lnTo>
                  <a:pt x="827447" y="3434477"/>
                </a:lnTo>
                <a:lnTo>
                  <a:pt x="865207" y="3459342"/>
                </a:lnTo>
                <a:lnTo>
                  <a:pt x="903594" y="3483314"/>
                </a:lnTo>
                <a:lnTo>
                  <a:pt x="942593" y="3506380"/>
                </a:lnTo>
                <a:lnTo>
                  <a:pt x="982189" y="3528524"/>
                </a:lnTo>
                <a:lnTo>
                  <a:pt x="1022368" y="3549731"/>
                </a:lnTo>
                <a:lnTo>
                  <a:pt x="1063114" y="3569987"/>
                </a:lnTo>
                <a:lnTo>
                  <a:pt x="1104413" y="3589278"/>
                </a:lnTo>
                <a:lnTo>
                  <a:pt x="1146250" y="3607587"/>
                </a:lnTo>
                <a:lnTo>
                  <a:pt x="1188610" y="3624901"/>
                </a:lnTo>
                <a:lnTo>
                  <a:pt x="1231480" y="3641205"/>
                </a:lnTo>
                <a:lnTo>
                  <a:pt x="1274843" y="3656485"/>
                </a:lnTo>
                <a:lnTo>
                  <a:pt x="1318685" y="3670724"/>
                </a:lnTo>
                <a:lnTo>
                  <a:pt x="1362992" y="3683909"/>
                </a:lnTo>
                <a:lnTo>
                  <a:pt x="1407748" y="3696025"/>
                </a:lnTo>
                <a:lnTo>
                  <a:pt x="1452940" y="3707057"/>
                </a:lnTo>
                <a:lnTo>
                  <a:pt x="1498551" y="3716990"/>
                </a:lnTo>
                <a:lnTo>
                  <a:pt x="1544569" y="3725810"/>
                </a:lnTo>
                <a:lnTo>
                  <a:pt x="1590977" y="3733502"/>
                </a:lnTo>
                <a:lnTo>
                  <a:pt x="1637761" y="3740051"/>
                </a:lnTo>
                <a:lnTo>
                  <a:pt x="1684906" y="3745442"/>
                </a:lnTo>
                <a:lnTo>
                  <a:pt x="1732398" y="3749661"/>
                </a:lnTo>
                <a:lnTo>
                  <a:pt x="1780222" y="3752692"/>
                </a:lnTo>
                <a:lnTo>
                  <a:pt x="1828362" y="3754522"/>
                </a:lnTo>
                <a:lnTo>
                  <a:pt x="1876805" y="3755136"/>
                </a:lnTo>
                <a:lnTo>
                  <a:pt x="1927798" y="3754457"/>
                </a:lnTo>
                <a:lnTo>
                  <a:pt x="1978453" y="3752431"/>
                </a:lnTo>
                <a:lnTo>
                  <a:pt x="2028756" y="3749076"/>
                </a:lnTo>
                <a:lnTo>
                  <a:pt x="2078688" y="3744409"/>
                </a:lnTo>
                <a:lnTo>
                  <a:pt x="2128232" y="3738447"/>
                </a:lnTo>
                <a:lnTo>
                  <a:pt x="2177370" y="3731207"/>
                </a:lnTo>
                <a:lnTo>
                  <a:pt x="2226086" y="3722706"/>
                </a:lnTo>
                <a:lnTo>
                  <a:pt x="2274361" y="3712961"/>
                </a:lnTo>
                <a:lnTo>
                  <a:pt x="2322180" y="3701989"/>
                </a:lnTo>
                <a:lnTo>
                  <a:pt x="2369523" y="3689808"/>
                </a:lnTo>
                <a:lnTo>
                  <a:pt x="2416375" y="3676434"/>
                </a:lnTo>
                <a:lnTo>
                  <a:pt x="2462717" y="3661885"/>
                </a:lnTo>
                <a:lnTo>
                  <a:pt x="2508532" y="3646178"/>
                </a:lnTo>
                <a:lnTo>
                  <a:pt x="2553804" y="3629329"/>
                </a:lnTo>
                <a:lnTo>
                  <a:pt x="2598514" y="3611356"/>
                </a:lnTo>
                <a:lnTo>
                  <a:pt x="2642645" y="3592277"/>
                </a:lnTo>
                <a:lnTo>
                  <a:pt x="2686180" y="3572107"/>
                </a:lnTo>
                <a:lnTo>
                  <a:pt x="2729102" y="3550865"/>
                </a:lnTo>
                <a:lnTo>
                  <a:pt x="2771394" y="3528568"/>
                </a:lnTo>
                <a:lnTo>
                  <a:pt x="2773679" y="3527171"/>
                </a:lnTo>
                <a:lnTo>
                  <a:pt x="2773679" y="2820289"/>
                </a:lnTo>
                <a:lnTo>
                  <a:pt x="2704973" y="2882646"/>
                </a:lnTo>
                <a:lnTo>
                  <a:pt x="2666884" y="2912919"/>
                </a:lnTo>
                <a:lnTo>
                  <a:pt x="2627657" y="2941781"/>
                </a:lnTo>
                <a:lnTo>
                  <a:pt x="2587332" y="2969192"/>
                </a:lnTo>
                <a:lnTo>
                  <a:pt x="2545947" y="2995114"/>
                </a:lnTo>
                <a:lnTo>
                  <a:pt x="2503540" y="3019508"/>
                </a:lnTo>
                <a:lnTo>
                  <a:pt x="2460149" y="3042336"/>
                </a:lnTo>
                <a:lnTo>
                  <a:pt x="2415814" y="3063560"/>
                </a:lnTo>
                <a:lnTo>
                  <a:pt x="2370573" y="3083140"/>
                </a:lnTo>
                <a:lnTo>
                  <a:pt x="2324465" y="3101038"/>
                </a:lnTo>
                <a:lnTo>
                  <a:pt x="2277527" y="3117216"/>
                </a:lnTo>
                <a:lnTo>
                  <a:pt x="2229799" y="3131635"/>
                </a:lnTo>
                <a:lnTo>
                  <a:pt x="2181319" y="3144256"/>
                </a:lnTo>
                <a:lnTo>
                  <a:pt x="2132125" y="3155042"/>
                </a:lnTo>
                <a:lnTo>
                  <a:pt x="2082257" y="3163952"/>
                </a:lnTo>
                <a:lnTo>
                  <a:pt x="2031752" y="3170950"/>
                </a:lnTo>
                <a:lnTo>
                  <a:pt x="1980650" y="3175996"/>
                </a:lnTo>
                <a:lnTo>
                  <a:pt x="1928988" y="3179052"/>
                </a:lnTo>
                <a:lnTo>
                  <a:pt x="1876805" y="3180080"/>
                </a:lnTo>
                <a:lnTo>
                  <a:pt x="1829074" y="3179220"/>
                </a:lnTo>
                <a:lnTo>
                  <a:pt x="1781775" y="3176663"/>
                </a:lnTo>
                <a:lnTo>
                  <a:pt x="1734938" y="3172436"/>
                </a:lnTo>
                <a:lnTo>
                  <a:pt x="1688593" y="3166570"/>
                </a:lnTo>
                <a:lnTo>
                  <a:pt x="1642769" y="3159093"/>
                </a:lnTo>
                <a:lnTo>
                  <a:pt x="1597496" y="3150036"/>
                </a:lnTo>
                <a:lnTo>
                  <a:pt x="1552802" y="3139427"/>
                </a:lnTo>
                <a:lnTo>
                  <a:pt x="1508718" y="3127297"/>
                </a:lnTo>
                <a:lnTo>
                  <a:pt x="1465273" y="3113674"/>
                </a:lnTo>
                <a:lnTo>
                  <a:pt x="1422495" y="3098588"/>
                </a:lnTo>
                <a:lnTo>
                  <a:pt x="1380416" y="3082068"/>
                </a:lnTo>
                <a:lnTo>
                  <a:pt x="1339063" y="3064144"/>
                </a:lnTo>
                <a:lnTo>
                  <a:pt x="1298466" y="3044846"/>
                </a:lnTo>
                <a:lnTo>
                  <a:pt x="1258656" y="3024202"/>
                </a:lnTo>
                <a:lnTo>
                  <a:pt x="1219660" y="3002242"/>
                </a:lnTo>
                <a:lnTo>
                  <a:pt x="1181510" y="2978996"/>
                </a:lnTo>
                <a:lnTo>
                  <a:pt x="1144233" y="2954492"/>
                </a:lnTo>
                <a:lnTo>
                  <a:pt x="1107860" y="2928762"/>
                </a:lnTo>
                <a:lnTo>
                  <a:pt x="1072420" y="2901833"/>
                </a:lnTo>
                <a:lnTo>
                  <a:pt x="1037942" y="2873735"/>
                </a:lnTo>
                <a:lnTo>
                  <a:pt x="1004456" y="2844498"/>
                </a:lnTo>
                <a:lnTo>
                  <a:pt x="971991" y="2814152"/>
                </a:lnTo>
                <a:lnTo>
                  <a:pt x="940577" y="2782725"/>
                </a:lnTo>
                <a:lnTo>
                  <a:pt x="910242" y="2750247"/>
                </a:lnTo>
                <a:lnTo>
                  <a:pt x="881017" y="2716747"/>
                </a:lnTo>
                <a:lnTo>
                  <a:pt x="852931" y="2682256"/>
                </a:lnTo>
                <a:lnTo>
                  <a:pt x="826014" y="2646801"/>
                </a:lnTo>
                <a:lnTo>
                  <a:pt x="800293" y="2610414"/>
                </a:lnTo>
                <a:lnTo>
                  <a:pt x="775800" y="2573123"/>
                </a:lnTo>
                <a:lnTo>
                  <a:pt x="752564" y="2534957"/>
                </a:lnTo>
                <a:lnTo>
                  <a:pt x="730613" y="2495947"/>
                </a:lnTo>
                <a:lnTo>
                  <a:pt x="709978" y="2456121"/>
                </a:lnTo>
                <a:lnTo>
                  <a:pt x="690688" y="2415509"/>
                </a:lnTo>
                <a:lnTo>
                  <a:pt x="672771" y="2374140"/>
                </a:lnTo>
                <a:lnTo>
                  <a:pt x="656258" y="2332044"/>
                </a:lnTo>
                <a:lnTo>
                  <a:pt x="641179" y="2289251"/>
                </a:lnTo>
                <a:lnTo>
                  <a:pt x="627562" y="2245789"/>
                </a:lnTo>
                <a:lnTo>
                  <a:pt x="615436" y="2201688"/>
                </a:lnTo>
                <a:lnTo>
                  <a:pt x="604832" y="2156978"/>
                </a:lnTo>
                <a:lnTo>
                  <a:pt x="595779" y="2111688"/>
                </a:lnTo>
                <a:lnTo>
                  <a:pt x="588305" y="2065847"/>
                </a:lnTo>
                <a:lnTo>
                  <a:pt x="582442" y="2019485"/>
                </a:lnTo>
                <a:lnTo>
                  <a:pt x="578217" y="1972632"/>
                </a:lnTo>
                <a:lnTo>
                  <a:pt x="575660" y="1925316"/>
                </a:lnTo>
                <a:lnTo>
                  <a:pt x="574801" y="1877567"/>
                </a:lnTo>
                <a:lnTo>
                  <a:pt x="575660" y="1829819"/>
                </a:lnTo>
                <a:lnTo>
                  <a:pt x="578217" y="1782503"/>
                </a:lnTo>
                <a:lnTo>
                  <a:pt x="582442" y="1735650"/>
                </a:lnTo>
                <a:lnTo>
                  <a:pt x="588305" y="1689288"/>
                </a:lnTo>
                <a:lnTo>
                  <a:pt x="595779" y="1643447"/>
                </a:lnTo>
                <a:lnTo>
                  <a:pt x="604832" y="1598157"/>
                </a:lnTo>
                <a:lnTo>
                  <a:pt x="615436" y="1553447"/>
                </a:lnTo>
                <a:lnTo>
                  <a:pt x="627562" y="1509346"/>
                </a:lnTo>
                <a:lnTo>
                  <a:pt x="641179" y="1465884"/>
                </a:lnTo>
                <a:lnTo>
                  <a:pt x="656258" y="1423091"/>
                </a:lnTo>
                <a:lnTo>
                  <a:pt x="672771" y="1380995"/>
                </a:lnTo>
                <a:lnTo>
                  <a:pt x="690688" y="1339626"/>
                </a:lnTo>
                <a:lnTo>
                  <a:pt x="709978" y="1299014"/>
                </a:lnTo>
                <a:lnTo>
                  <a:pt x="730613" y="1259188"/>
                </a:lnTo>
                <a:lnTo>
                  <a:pt x="752564" y="1220178"/>
                </a:lnTo>
                <a:lnTo>
                  <a:pt x="775800" y="1182012"/>
                </a:lnTo>
                <a:lnTo>
                  <a:pt x="800293" y="1144721"/>
                </a:lnTo>
                <a:lnTo>
                  <a:pt x="826014" y="1108334"/>
                </a:lnTo>
                <a:lnTo>
                  <a:pt x="852931" y="1072879"/>
                </a:lnTo>
                <a:lnTo>
                  <a:pt x="881017" y="1038388"/>
                </a:lnTo>
                <a:lnTo>
                  <a:pt x="910242" y="1004888"/>
                </a:lnTo>
                <a:lnTo>
                  <a:pt x="940577" y="972410"/>
                </a:lnTo>
                <a:lnTo>
                  <a:pt x="971991" y="940983"/>
                </a:lnTo>
                <a:lnTo>
                  <a:pt x="1004456" y="910637"/>
                </a:lnTo>
                <a:lnTo>
                  <a:pt x="1037942" y="881400"/>
                </a:lnTo>
                <a:lnTo>
                  <a:pt x="1072420" y="853302"/>
                </a:lnTo>
                <a:lnTo>
                  <a:pt x="1107860" y="826373"/>
                </a:lnTo>
                <a:lnTo>
                  <a:pt x="1144233" y="800643"/>
                </a:lnTo>
                <a:lnTo>
                  <a:pt x="1181510" y="776139"/>
                </a:lnTo>
                <a:lnTo>
                  <a:pt x="1219660" y="752893"/>
                </a:lnTo>
                <a:lnTo>
                  <a:pt x="1258656" y="730933"/>
                </a:lnTo>
                <a:lnTo>
                  <a:pt x="1298466" y="710289"/>
                </a:lnTo>
                <a:lnTo>
                  <a:pt x="1339063" y="690991"/>
                </a:lnTo>
                <a:lnTo>
                  <a:pt x="1380416" y="673067"/>
                </a:lnTo>
                <a:lnTo>
                  <a:pt x="1422495" y="656547"/>
                </a:lnTo>
                <a:lnTo>
                  <a:pt x="1465273" y="641461"/>
                </a:lnTo>
                <a:lnTo>
                  <a:pt x="1508718" y="627838"/>
                </a:lnTo>
                <a:lnTo>
                  <a:pt x="1552802" y="615708"/>
                </a:lnTo>
                <a:lnTo>
                  <a:pt x="1597496" y="605099"/>
                </a:lnTo>
                <a:lnTo>
                  <a:pt x="1642769" y="596042"/>
                </a:lnTo>
                <a:lnTo>
                  <a:pt x="1688593" y="588565"/>
                </a:lnTo>
                <a:lnTo>
                  <a:pt x="1734938" y="582699"/>
                </a:lnTo>
                <a:lnTo>
                  <a:pt x="1781775" y="578472"/>
                </a:lnTo>
                <a:lnTo>
                  <a:pt x="1829074" y="575915"/>
                </a:lnTo>
                <a:lnTo>
                  <a:pt x="1876805" y="575055"/>
                </a:lnTo>
                <a:lnTo>
                  <a:pt x="1928988" y="576083"/>
                </a:lnTo>
                <a:lnTo>
                  <a:pt x="1980650" y="579139"/>
                </a:lnTo>
                <a:lnTo>
                  <a:pt x="2031752" y="584185"/>
                </a:lnTo>
                <a:lnTo>
                  <a:pt x="2082257" y="591183"/>
                </a:lnTo>
                <a:lnTo>
                  <a:pt x="2132125" y="600093"/>
                </a:lnTo>
                <a:lnTo>
                  <a:pt x="2181319" y="610879"/>
                </a:lnTo>
                <a:lnTo>
                  <a:pt x="2229799" y="623500"/>
                </a:lnTo>
                <a:lnTo>
                  <a:pt x="2277527" y="637919"/>
                </a:lnTo>
                <a:lnTo>
                  <a:pt x="2324465" y="654097"/>
                </a:lnTo>
                <a:lnTo>
                  <a:pt x="2370573" y="671995"/>
                </a:lnTo>
                <a:lnTo>
                  <a:pt x="2415814" y="691575"/>
                </a:lnTo>
                <a:lnTo>
                  <a:pt x="2460149" y="712799"/>
                </a:lnTo>
                <a:lnTo>
                  <a:pt x="2503540" y="735627"/>
                </a:lnTo>
                <a:lnTo>
                  <a:pt x="2545947" y="760021"/>
                </a:lnTo>
                <a:lnTo>
                  <a:pt x="2587332" y="785943"/>
                </a:lnTo>
                <a:lnTo>
                  <a:pt x="2627657" y="813354"/>
                </a:lnTo>
                <a:lnTo>
                  <a:pt x="2666884" y="842216"/>
                </a:lnTo>
                <a:lnTo>
                  <a:pt x="2704973" y="872489"/>
                </a:lnTo>
                <a:lnTo>
                  <a:pt x="2773679" y="934847"/>
                </a:lnTo>
                <a:lnTo>
                  <a:pt x="2773679" y="227964"/>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grpSp>
        <p:nvGrpSpPr>
          <p:cNvPr id="11" name="object 11"/>
          <p:cNvGrpSpPr/>
          <p:nvPr/>
        </p:nvGrpSpPr>
        <p:grpSpPr>
          <a:xfrm>
            <a:off x="4375623" y="2522718"/>
            <a:ext cx="4254116" cy="1812563"/>
            <a:chOff x="4020279" y="3776452"/>
            <a:chExt cx="5029835" cy="2126615"/>
          </a:xfrm>
        </p:grpSpPr>
        <p:sp>
          <p:nvSpPr>
            <p:cNvPr id="12" name="object 12"/>
            <p:cNvSpPr/>
            <p:nvPr/>
          </p:nvSpPr>
          <p:spPr>
            <a:xfrm>
              <a:off x="4020279" y="3776452"/>
              <a:ext cx="5029249" cy="2126018"/>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061460" y="3806951"/>
              <a:ext cx="4942840" cy="2030095"/>
            </a:xfrm>
            <a:custGeom>
              <a:avLst/>
              <a:gdLst/>
              <a:ahLst/>
              <a:cxnLst/>
              <a:rect l="l" t="t" r="r" b="b"/>
              <a:pathLst>
                <a:path w="4942840" h="2030095">
                  <a:moveTo>
                    <a:pt x="4942332" y="0"/>
                  </a:moveTo>
                  <a:lnTo>
                    <a:pt x="1014984" y="0"/>
                  </a:lnTo>
                  <a:lnTo>
                    <a:pt x="0" y="1014984"/>
                  </a:lnTo>
                  <a:lnTo>
                    <a:pt x="1014984" y="2029968"/>
                  </a:lnTo>
                  <a:lnTo>
                    <a:pt x="4942332" y="2029968"/>
                  </a:lnTo>
                  <a:lnTo>
                    <a:pt x="4942332" y="0"/>
                  </a:lnTo>
                  <a:close/>
                </a:path>
              </a:pathLst>
            </a:custGeom>
            <a:solidFill>
              <a:srgbClr val="FFAB03"/>
            </a:solidFill>
          </p:spPr>
          <p:txBody>
            <a:bodyPr wrap="square" lIns="0" tIns="0" rIns="0" bIns="0" rtlCol="0"/>
            <a:lstStyle/>
            <a:p>
              <a:endParaRPr/>
            </a:p>
          </p:txBody>
        </p:sp>
      </p:grpSp>
      <p:sp>
        <p:nvSpPr>
          <p:cNvPr id="14" name="object 14"/>
          <p:cNvSpPr txBox="1"/>
          <p:nvPr/>
        </p:nvSpPr>
        <p:spPr>
          <a:xfrm>
            <a:off x="5569330" y="2652384"/>
            <a:ext cx="2534424" cy="1243930"/>
          </a:xfrm>
          <a:prstGeom prst="rect">
            <a:avLst/>
          </a:prstGeom>
        </p:spPr>
        <p:txBody>
          <a:bodyPr vert="horz" wrap="square" lIns="0" tIns="12700" rIns="0" bIns="0" rtlCol="0" anchor="t">
            <a:spAutoFit/>
          </a:bodyPr>
          <a:lstStyle/>
          <a:p>
            <a:pPr marL="12700" marR="5080" indent="635" algn="ctr">
              <a:spcBef>
                <a:spcPts val="100"/>
              </a:spcBef>
            </a:pPr>
            <a:r>
              <a:rPr lang="en-US" sz="2000" spc="-10" dirty="0">
                <a:solidFill>
                  <a:schemeClr val="bg1"/>
                </a:solidFill>
                <a:latin typeface="Trebuchet MS"/>
                <a:ea typeface="+mn-lt"/>
                <a:cs typeface="+mn-lt"/>
              </a:rPr>
              <a:t>It prevents any exploit infecting your server from spreading to your network. </a:t>
            </a:r>
            <a:endParaRPr lang="tr-TR">
              <a:solidFill>
                <a:schemeClr val="bg1"/>
              </a:solidFill>
            </a:endParaRPr>
          </a:p>
        </p:txBody>
      </p:sp>
      <p:sp>
        <p:nvSpPr>
          <p:cNvPr id="15" name="object 15"/>
          <p:cNvSpPr/>
          <p:nvPr/>
        </p:nvSpPr>
        <p:spPr>
          <a:xfrm>
            <a:off x="1353644" y="2522718"/>
            <a:ext cx="1382620" cy="1508858"/>
          </a:xfrm>
          <a:custGeom>
            <a:avLst/>
            <a:gdLst/>
            <a:ahLst/>
            <a:cxnLst/>
            <a:rect l="l" t="t" r="r" b="b"/>
            <a:pathLst>
              <a:path w="1693545" h="2383790">
                <a:moveTo>
                  <a:pt x="1270571" y="743585"/>
                </a:moveTo>
                <a:lnTo>
                  <a:pt x="1266990" y="696836"/>
                </a:lnTo>
                <a:lnTo>
                  <a:pt x="1257998" y="651954"/>
                </a:lnTo>
                <a:lnTo>
                  <a:pt x="1243888" y="609193"/>
                </a:lnTo>
                <a:lnTo>
                  <a:pt x="1224940" y="568845"/>
                </a:lnTo>
                <a:lnTo>
                  <a:pt x="1201470" y="531152"/>
                </a:lnTo>
                <a:lnTo>
                  <a:pt x="1173759" y="496379"/>
                </a:lnTo>
                <a:lnTo>
                  <a:pt x="1142123" y="464807"/>
                </a:lnTo>
                <a:lnTo>
                  <a:pt x="1106843" y="436689"/>
                </a:lnTo>
                <a:lnTo>
                  <a:pt x="1068222" y="412305"/>
                </a:lnTo>
                <a:lnTo>
                  <a:pt x="1026566" y="391896"/>
                </a:lnTo>
                <a:lnTo>
                  <a:pt x="982167" y="375754"/>
                </a:lnTo>
                <a:lnTo>
                  <a:pt x="935316" y="364121"/>
                </a:lnTo>
                <a:lnTo>
                  <a:pt x="886320" y="357276"/>
                </a:lnTo>
                <a:lnTo>
                  <a:pt x="835469" y="355473"/>
                </a:lnTo>
                <a:lnTo>
                  <a:pt x="784694" y="358876"/>
                </a:lnTo>
                <a:lnTo>
                  <a:pt x="735939" y="367271"/>
                </a:lnTo>
                <a:lnTo>
                  <a:pt x="689470" y="380377"/>
                </a:lnTo>
                <a:lnTo>
                  <a:pt x="645604" y="397929"/>
                </a:lnTo>
                <a:lnTo>
                  <a:pt x="604608" y="419646"/>
                </a:lnTo>
                <a:lnTo>
                  <a:pt x="566788" y="445249"/>
                </a:lnTo>
                <a:lnTo>
                  <a:pt x="532422" y="474472"/>
                </a:lnTo>
                <a:lnTo>
                  <a:pt x="501802" y="507047"/>
                </a:lnTo>
                <a:lnTo>
                  <a:pt x="475221" y="542683"/>
                </a:lnTo>
                <a:lnTo>
                  <a:pt x="452958" y="581113"/>
                </a:lnTo>
                <a:lnTo>
                  <a:pt x="435305" y="622096"/>
                </a:lnTo>
                <a:lnTo>
                  <a:pt x="422567" y="665264"/>
                </a:lnTo>
                <a:lnTo>
                  <a:pt x="415010" y="710438"/>
                </a:lnTo>
                <a:lnTo>
                  <a:pt x="412940" y="757301"/>
                </a:lnTo>
                <a:lnTo>
                  <a:pt x="416293" y="811593"/>
                </a:lnTo>
                <a:lnTo>
                  <a:pt x="424637" y="863193"/>
                </a:lnTo>
                <a:lnTo>
                  <a:pt x="437972" y="911834"/>
                </a:lnTo>
                <a:lnTo>
                  <a:pt x="456285" y="957199"/>
                </a:lnTo>
                <a:lnTo>
                  <a:pt x="479577" y="999032"/>
                </a:lnTo>
                <a:lnTo>
                  <a:pt x="507822" y="1037018"/>
                </a:lnTo>
                <a:lnTo>
                  <a:pt x="541020" y="1070889"/>
                </a:lnTo>
                <a:lnTo>
                  <a:pt x="579183" y="1100328"/>
                </a:lnTo>
                <a:lnTo>
                  <a:pt x="598855" y="1099654"/>
                </a:lnTo>
                <a:lnTo>
                  <a:pt x="615975" y="1096670"/>
                </a:lnTo>
                <a:lnTo>
                  <a:pt x="628002" y="1089139"/>
                </a:lnTo>
                <a:lnTo>
                  <a:pt x="632396" y="1074801"/>
                </a:lnTo>
                <a:lnTo>
                  <a:pt x="647395" y="1070343"/>
                </a:lnTo>
                <a:lnTo>
                  <a:pt x="652246" y="1059053"/>
                </a:lnTo>
                <a:lnTo>
                  <a:pt x="646976" y="1043305"/>
                </a:lnTo>
                <a:lnTo>
                  <a:pt x="631634" y="1025398"/>
                </a:lnTo>
                <a:lnTo>
                  <a:pt x="593344" y="997305"/>
                </a:lnTo>
                <a:lnTo>
                  <a:pt x="560133" y="961605"/>
                </a:lnTo>
                <a:lnTo>
                  <a:pt x="532765" y="918959"/>
                </a:lnTo>
                <a:lnTo>
                  <a:pt x="512000" y="870038"/>
                </a:lnTo>
                <a:lnTo>
                  <a:pt x="498589" y="815505"/>
                </a:lnTo>
                <a:lnTo>
                  <a:pt x="493331" y="756031"/>
                </a:lnTo>
                <a:lnTo>
                  <a:pt x="496468" y="709536"/>
                </a:lnTo>
                <a:lnTo>
                  <a:pt x="506996" y="664705"/>
                </a:lnTo>
                <a:lnTo>
                  <a:pt x="524370" y="622071"/>
                </a:lnTo>
                <a:lnTo>
                  <a:pt x="547903" y="582295"/>
                </a:lnTo>
                <a:lnTo>
                  <a:pt x="577075" y="545846"/>
                </a:lnTo>
                <a:lnTo>
                  <a:pt x="611263" y="513321"/>
                </a:lnTo>
                <a:lnTo>
                  <a:pt x="649871" y="485305"/>
                </a:lnTo>
                <a:lnTo>
                  <a:pt x="692302" y="462343"/>
                </a:lnTo>
                <a:lnTo>
                  <a:pt x="737971" y="445020"/>
                </a:lnTo>
                <a:lnTo>
                  <a:pt x="786269" y="433882"/>
                </a:lnTo>
                <a:lnTo>
                  <a:pt x="836612" y="429514"/>
                </a:lnTo>
                <a:lnTo>
                  <a:pt x="887056" y="432282"/>
                </a:lnTo>
                <a:lnTo>
                  <a:pt x="935685" y="441871"/>
                </a:lnTo>
                <a:lnTo>
                  <a:pt x="981875" y="457746"/>
                </a:lnTo>
                <a:lnTo>
                  <a:pt x="1025029" y="479336"/>
                </a:lnTo>
                <a:lnTo>
                  <a:pt x="1064514" y="506120"/>
                </a:lnTo>
                <a:lnTo>
                  <a:pt x="1099718" y="537527"/>
                </a:lnTo>
                <a:lnTo>
                  <a:pt x="1130033" y="573024"/>
                </a:lnTo>
                <a:lnTo>
                  <a:pt x="1154849" y="612051"/>
                </a:lnTo>
                <a:lnTo>
                  <a:pt x="1173556" y="654062"/>
                </a:lnTo>
                <a:lnTo>
                  <a:pt x="1185532" y="698512"/>
                </a:lnTo>
                <a:lnTo>
                  <a:pt x="1190180" y="744855"/>
                </a:lnTo>
                <a:lnTo>
                  <a:pt x="1187767" y="796239"/>
                </a:lnTo>
                <a:lnTo>
                  <a:pt x="1179207" y="844270"/>
                </a:lnTo>
                <a:lnTo>
                  <a:pt x="1164971" y="888504"/>
                </a:lnTo>
                <a:lnTo>
                  <a:pt x="1145514" y="928497"/>
                </a:lnTo>
                <a:lnTo>
                  <a:pt x="1121308" y="963828"/>
                </a:lnTo>
                <a:lnTo>
                  <a:pt x="1092822" y="994029"/>
                </a:lnTo>
                <a:lnTo>
                  <a:pt x="1060513" y="1018667"/>
                </a:lnTo>
                <a:lnTo>
                  <a:pt x="1045286" y="1037018"/>
                </a:lnTo>
                <a:lnTo>
                  <a:pt x="1037590" y="1052944"/>
                </a:lnTo>
                <a:lnTo>
                  <a:pt x="1034821" y="1064196"/>
                </a:lnTo>
                <a:lnTo>
                  <a:pt x="1034478" y="1068451"/>
                </a:lnTo>
                <a:lnTo>
                  <a:pt x="1050607" y="1082471"/>
                </a:lnTo>
                <a:lnTo>
                  <a:pt x="1061605" y="1089621"/>
                </a:lnTo>
                <a:lnTo>
                  <a:pt x="1072527" y="1092123"/>
                </a:lnTo>
                <a:lnTo>
                  <a:pt x="1088453" y="1092200"/>
                </a:lnTo>
                <a:lnTo>
                  <a:pt x="1129753" y="1065060"/>
                </a:lnTo>
                <a:lnTo>
                  <a:pt x="1165263" y="1034554"/>
                </a:lnTo>
                <a:lnTo>
                  <a:pt x="1195209" y="1000887"/>
                </a:lnTo>
                <a:lnTo>
                  <a:pt x="1219809" y="964260"/>
                </a:lnTo>
                <a:lnTo>
                  <a:pt x="1239291" y="924877"/>
                </a:lnTo>
                <a:lnTo>
                  <a:pt x="1253883" y="882904"/>
                </a:lnTo>
                <a:lnTo>
                  <a:pt x="1263815" y="838581"/>
                </a:lnTo>
                <a:lnTo>
                  <a:pt x="1269301" y="792073"/>
                </a:lnTo>
                <a:lnTo>
                  <a:pt x="1270571" y="743585"/>
                </a:lnTo>
                <a:close/>
              </a:path>
              <a:path w="1693545" h="2383790">
                <a:moveTo>
                  <a:pt x="1445196" y="741045"/>
                </a:moveTo>
                <a:lnTo>
                  <a:pt x="1442504" y="696455"/>
                </a:lnTo>
                <a:lnTo>
                  <a:pt x="1435976" y="652487"/>
                </a:lnTo>
                <a:lnTo>
                  <a:pt x="1425727" y="609320"/>
                </a:lnTo>
                <a:lnTo>
                  <a:pt x="1411909" y="567143"/>
                </a:lnTo>
                <a:lnTo>
                  <a:pt x="1394663" y="526148"/>
                </a:lnTo>
                <a:lnTo>
                  <a:pt x="1374140" y="486511"/>
                </a:lnTo>
                <a:lnTo>
                  <a:pt x="1350467" y="448424"/>
                </a:lnTo>
                <a:lnTo>
                  <a:pt x="1323809" y="412064"/>
                </a:lnTo>
                <a:lnTo>
                  <a:pt x="1294282" y="377621"/>
                </a:lnTo>
                <a:lnTo>
                  <a:pt x="1262049" y="345274"/>
                </a:lnTo>
                <a:lnTo>
                  <a:pt x="1227264" y="315201"/>
                </a:lnTo>
                <a:lnTo>
                  <a:pt x="1190040" y="287604"/>
                </a:lnTo>
                <a:lnTo>
                  <a:pt x="1150531" y="262661"/>
                </a:lnTo>
                <a:lnTo>
                  <a:pt x="1108887" y="240550"/>
                </a:lnTo>
                <a:lnTo>
                  <a:pt x="1065250" y="221462"/>
                </a:lnTo>
                <a:lnTo>
                  <a:pt x="1019759" y="205587"/>
                </a:lnTo>
                <a:lnTo>
                  <a:pt x="972553" y="193090"/>
                </a:lnTo>
                <a:lnTo>
                  <a:pt x="923785" y="184175"/>
                </a:lnTo>
                <a:lnTo>
                  <a:pt x="873594" y="179019"/>
                </a:lnTo>
                <a:lnTo>
                  <a:pt x="822134" y="177800"/>
                </a:lnTo>
                <a:lnTo>
                  <a:pt x="772985" y="180428"/>
                </a:lnTo>
                <a:lnTo>
                  <a:pt x="724763" y="186613"/>
                </a:lnTo>
                <a:lnTo>
                  <a:pt x="677646" y="196176"/>
                </a:lnTo>
                <a:lnTo>
                  <a:pt x="631774" y="208978"/>
                </a:lnTo>
                <a:lnTo>
                  <a:pt x="587286" y="224828"/>
                </a:lnTo>
                <a:lnTo>
                  <a:pt x="544360" y="243573"/>
                </a:lnTo>
                <a:lnTo>
                  <a:pt x="503123" y="265049"/>
                </a:lnTo>
                <a:lnTo>
                  <a:pt x="463753" y="289102"/>
                </a:lnTo>
                <a:lnTo>
                  <a:pt x="426389" y="315556"/>
                </a:lnTo>
                <a:lnTo>
                  <a:pt x="391198" y="344246"/>
                </a:lnTo>
                <a:lnTo>
                  <a:pt x="358317" y="375018"/>
                </a:lnTo>
                <a:lnTo>
                  <a:pt x="327901" y="407708"/>
                </a:lnTo>
                <a:lnTo>
                  <a:pt x="300113" y="442137"/>
                </a:lnTo>
                <a:lnTo>
                  <a:pt x="275094" y="478167"/>
                </a:lnTo>
                <a:lnTo>
                  <a:pt x="253009" y="515607"/>
                </a:lnTo>
                <a:lnTo>
                  <a:pt x="233997" y="554316"/>
                </a:lnTo>
                <a:lnTo>
                  <a:pt x="218236" y="594118"/>
                </a:lnTo>
                <a:lnTo>
                  <a:pt x="205854" y="634847"/>
                </a:lnTo>
                <a:lnTo>
                  <a:pt x="197015" y="676351"/>
                </a:lnTo>
                <a:lnTo>
                  <a:pt x="191871" y="718451"/>
                </a:lnTo>
                <a:lnTo>
                  <a:pt x="190576" y="760984"/>
                </a:lnTo>
                <a:lnTo>
                  <a:pt x="193751" y="821169"/>
                </a:lnTo>
                <a:lnTo>
                  <a:pt x="201320" y="877112"/>
                </a:lnTo>
                <a:lnTo>
                  <a:pt x="213271" y="928839"/>
                </a:lnTo>
                <a:lnTo>
                  <a:pt x="229603" y="976337"/>
                </a:lnTo>
                <a:lnTo>
                  <a:pt x="250317" y="1019619"/>
                </a:lnTo>
                <a:lnTo>
                  <a:pt x="304939" y="1104239"/>
                </a:lnTo>
                <a:lnTo>
                  <a:pt x="338074" y="1143508"/>
                </a:lnTo>
                <a:lnTo>
                  <a:pt x="374116" y="1178585"/>
                </a:lnTo>
                <a:lnTo>
                  <a:pt x="412356" y="1211554"/>
                </a:lnTo>
                <a:lnTo>
                  <a:pt x="452069" y="1244498"/>
                </a:lnTo>
                <a:lnTo>
                  <a:pt x="492569" y="1279525"/>
                </a:lnTo>
                <a:lnTo>
                  <a:pt x="519239" y="1279144"/>
                </a:lnTo>
                <a:lnTo>
                  <a:pt x="535012" y="1274965"/>
                </a:lnTo>
                <a:lnTo>
                  <a:pt x="556412" y="1257490"/>
                </a:lnTo>
                <a:lnTo>
                  <a:pt x="572198" y="1253363"/>
                </a:lnTo>
                <a:lnTo>
                  <a:pt x="571500" y="1235075"/>
                </a:lnTo>
                <a:lnTo>
                  <a:pt x="568337" y="1219149"/>
                </a:lnTo>
                <a:lnTo>
                  <a:pt x="560247" y="1207973"/>
                </a:lnTo>
                <a:lnTo>
                  <a:pt x="544766" y="1203960"/>
                </a:lnTo>
                <a:lnTo>
                  <a:pt x="501980" y="1176210"/>
                </a:lnTo>
                <a:lnTo>
                  <a:pt x="462051" y="1145959"/>
                </a:lnTo>
                <a:lnTo>
                  <a:pt x="425208" y="1113167"/>
                </a:lnTo>
                <a:lnTo>
                  <a:pt x="391706" y="1077874"/>
                </a:lnTo>
                <a:lnTo>
                  <a:pt x="361772" y="1040041"/>
                </a:lnTo>
                <a:lnTo>
                  <a:pt x="335648" y="999680"/>
                </a:lnTo>
                <a:lnTo>
                  <a:pt x="313588" y="956792"/>
                </a:lnTo>
                <a:lnTo>
                  <a:pt x="295808" y="911352"/>
                </a:lnTo>
                <a:lnTo>
                  <a:pt x="282575" y="863358"/>
                </a:lnTo>
                <a:lnTo>
                  <a:pt x="274104" y="812812"/>
                </a:lnTo>
                <a:lnTo>
                  <a:pt x="270662" y="759714"/>
                </a:lnTo>
                <a:lnTo>
                  <a:pt x="272364" y="714502"/>
                </a:lnTo>
                <a:lnTo>
                  <a:pt x="278790" y="670306"/>
                </a:lnTo>
                <a:lnTo>
                  <a:pt x="289687" y="627316"/>
                </a:lnTo>
                <a:lnTo>
                  <a:pt x="304812" y="585736"/>
                </a:lnTo>
                <a:lnTo>
                  <a:pt x="323913" y="545731"/>
                </a:lnTo>
                <a:lnTo>
                  <a:pt x="346748" y="507479"/>
                </a:lnTo>
                <a:lnTo>
                  <a:pt x="373075" y="471182"/>
                </a:lnTo>
                <a:lnTo>
                  <a:pt x="402653" y="437007"/>
                </a:lnTo>
                <a:lnTo>
                  <a:pt x="435241" y="405155"/>
                </a:lnTo>
                <a:lnTo>
                  <a:pt x="470585" y="375780"/>
                </a:lnTo>
                <a:lnTo>
                  <a:pt x="508444" y="349097"/>
                </a:lnTo>
                <a:lnTo>
                  <a:pt x="548576" y="325272"/>
                </a:lnTo>
                <a:lnTo>
                  <a:pt x="590727" y="304482"/>
                </a:lnTo>
                <a:lnTo>
                  <a:pt x="634669" y="286918"/>
                </a:lnTo>
                <a:lnTo>
                  <a:pt x="680161" y="272770"/>
                </a:lnTo>
                <a:lnTo>
                  <a:pt x="726935" y="262216"/>
                </a:lnTo>
                <a:lnTo>
                  <a:pt x="774763" y="255435"/>
                </a:lnTo>
                <a:lnTo>
                  <a:pt x="823404" y="252603"/>
                </a:lnTo>
                <a:lnTo>
                  <a:pt x="871842" y="253885"/>
                </a:lnTo>
                <a:lnTo>
                  <a:pt x="919162" y="259143"/>
                </a:lnTo>
                <a:lnTo>
                  <a:pt x="965187" y="268224"/>
                </a:lnTo>
                <a:lnTo>
                  <a:pt x="1009688" y="280949"/>
                </a:lnTo>
                <a:lnTo>
                  <a:pt x="1052499" y="297141"/>
                </a:lnTo>
                <a:lnTo>
                  <a:pt x="1093406" y="316611"/>
                </a:lnTo>
                <a:lnTo>
                  <a:pt x="1132217" y="339191"/>
                </a:lnTo>
                <a:lnTo>
                  <a:pt x="1168742" y="364705"/>
                </a:lnTo>
                <a:lnTo>
                  <a:pt x="1202778" y="392976"/>
                </a:lnTo>
                <a:lnTo>
                  <a:pt x="1234135" y="423824"/>
                </a:lnTo>
                <a:lnTo>
                  <a:pt x="1262634" y="457085"/>
                </a:lnTo>
                <a:lnTo>
                  <a:pt x="1288046" y="492569"/>
                </a:lnTo>
                <a:lnTo>
                  <a:pt x="1310208" y="530098"/>
                </a:lnTo>
                <a:lnTo>
                  <a:pt x="1328902" y="569506"/>
                </a:lnTo>
                <a:lnTo>
                  <a:pt x="1343939" y="610603"/>
                </a:lnTo>
                <a:lnTo>
                  <a:pt x="1355128" y="653224"/>
                </a:lnTo>
                <a:lnTo>
                  <a:pt x="1362278" y="697191"/>
                </a:lnTo>
                <a:lnTo>
                  <a:pt x="1365186" y="742315"/>
                </a:lnTo>
                <a:lnTo>
                  <a:pt x="1364043" y="795489"/>
                </a:lnTo>
                <a:lnTo>
                  <a:pt x="1358887" y="846251"/>
                </a:lnTo>
                <a:lnTo>
                  <a:pt x="1349730" y="894600"/>
                </a:lnTo>
                <a:lnTo>
                  <a:pt x="1336548" y="940536"/>
                </a:lnTo>
                <a:lnTo>
                  <a:pt x="1319364" y="984072"/>
                </a:lnTo>
                <a:lnTo>
                  <a:pt x="1298168" y="1025182"/>
                </a:lnTo>
                <a:lnTo>
                  <a:pt x="1272959" y="1063879"/>
                </a:lnTo>
                <a:lnTo>
                  <a:pt x="1243736" y="1100175"/>
                </a:lnTo>
                <a:lnTo>
                  <a:pt x="1210500" y="1134046"/>
                </a:lnTo>
                <a:lnTo>
                  <a:pt x="1173264" y="1165517"/>
                </a:lnTo>
                <a:lnTo>
                  <a:pt x="1132014" y="1194562"/>
                </a:lnTo>
                <a:lnTo>
                  <a:pt x="1116660" y="1199134"/>
                </a:lnTo>
                <a:lnTo>
                  <a:pt x="1108913" y="1210564"/>
                </a:lnTo>
                <a:lnTo>
                  <a:pt x="1106233" y="1226566"/>
                </a:lnTo>
                <a:lnTo>
                  <a:pt x="1106106" y="1244854"/>
                </a:lnTo>
                <a:lnTo>
                  <a:pt x="1122159" y="1259027"/>
                </a:lnTo>
                <a:lnTo>
                  <a:pt x="1133119" y="1266240"/>
                </a:lnTo>
                <a:lnTo>
                  <a:pt x="1144028" y="1268768"/>
                </a:lnTo>
                <a:lnTo>
                  <a:pt x="1159954" y="1268857"/>
                </a:lnTo>
                <a:lnTo>
                  <a:pt x="1208544" y="1232484"/>
                </a:lnTo>
                <a:lnTo>
                  <a:pt x="1249768" y="1198283"/>
                </a:lnTo>
                <a:lnTo>
                  <a:pt x="1285062" y="1164170"/>
                </a:lnTo>
                <a:lnTo>
                  <a:pt x="1315872" y="1128026"/>
                </a:lnTo>
                <a:lnTo>
                  <a:pt x="1343660" y="1087767"/>
                </a:lnTo>
                <a:lnTo>
                  <a:pt x="1369885" y="1041273"/>
                </a:lnTo>
                <a:lnTo>
                  <a:pt x="1393723" y="1001458"/>
                </a:lnTo>
                <a:lnTo>
                  <a:pt x="1413052" y="957541"/>
                </a:lnTo>
                <a:lnTo>
                  <a:pt x="1427873" y="909548"/>
                </a:lnTo>
                <a:lnTo>
                  <a:pt x="1438173" y="857465"/>
                </a:lnTo>
                <a:lnTo>
                  <a:pt x="1443939" y="801306"/>
                </a:lnTo>
                <a:lnTo>
                  <a:pt x="1445196" y="741045"/>
                </a:lnTo>
                <a:close/>
              </a:path>
              <a:path w="1693545" h="2383790">
                <a:moveTo>
                  <a:pt x="1667573" y="737616"/>
                </a:moveTo>
                <a:lnTo>
                  <a:pt x="1665325" y="693369"/>
                </a:lnTo>
                <a:lnTo>
                  <a:pt x="1660093" y="649681"/>
                </a:lnTo>
                <a:lnTo>
                  <a:pt x="1651939" y="606628"/>
                </a:lnTo>
                <a:lnTo>
                  <a:pt x="1640979" y="564299"/>
                </a:lnTo>
                <a:lnTo>
                  <a:pt x="1627289" y="522795"/>
                </a:lnTo>
                <a:lnTo>
                  <a:pt x="1610956" y="482206"/>
                </a:lnTo>
                <a:lnTo>
                  <a:pt x="1592097" y="442620"/>
                </a:lnTo>
                <a:lnTo>
                  <a:pt x="1570774" y="404126"/>
                </a:lnTo>
                <a:lnTo>
                  <a:pt x="1547088" y="366814"/>
                </a:lnTo>
                <a:lnTo>
                  <a:pt x="1521142" y="330771"/>
                </a:lnTo>
                <a:lnTo>
                  <a:pt x="1493024" y="296087"/>
                </a:lnTo>
                <a:lnTo>
                  <a:pt x="1462811" y="262864"/>
                </a:lnTo>
                <a:lnTo>
                  <a:pt x="1430604" y="231178"/>
                </a:lnTo>
                <a:lnTo>
                  <a:pt x="1396504" y="201117"/>
                </a:lnTo>
                <a:lnTo>
                  <a:pt x="1360589" y="172796"/>
                </a:lnTo>
                <a:lnTo>
                  <a:pt x="1322959" y="146278"/>
                </a:lnTo>
                <a:lnTo>
                  <a:pt x="1283703" y="121653"/>
                </a:lnTo>
                <a:lnTo>
                  <a:pt x="1242910" y="99034"/>
                </a:lnTo>
                <a:lnTo>
                  <a:pt x="1200683" y="78498"/>
                </a:lnTo>
                <a:lnTo>
                  <a:pt x="1157097" y="60134"/>
                </a:lnTo>
                <a:lnTo>
                  <a:pt x="1112253" y="44030"/>
                </a:lnTo>
                <a:lnTo>
                  <a:pt x="1066241" y="30289"/>
                </a:lnTo>
                <a:lnTo>
                  <a:pt x="1019149" y="18986"/>
                </a:lnTo>
                <a:lnTo>
                  <a:pt x="971080" y="10210"/>
                </a:lnTo>
                <a:lnTo>
                  <a:pt x="922121" y="4064"/>
                </a:lnTo>
                <a:lnTo>
                  <a:pt x="872350" y="635"/>
                </a:lnTo>
                <a:lnTo>
                  <a:pt x="821880" y="0"/>
                </a:lnTo>
                <a:lnTo>
                  <a:pt x="771448" y="2247"/>
                </a:lnTo>
                <a:lnTo>
                  <a:pt x="721804" y="7264"/>
                </a:lnTo>
                <a:lnTo>
                  <a:pt x="673061" y="14973"/>
                </a:lnTo>
                <a:lnTo>
                  <a:pt x="625297" y="25273"/>
                </a:lnTo>
                <a:lnTo>
                  <a:pt x="578586" y="38061"/>
                </a:lnTo>
                <a:lnTo>
                  <a:pt x="533031" y="53276"/>
                </a:lnTo>
                <a:lnTo>
                  <a:pt x="488721" y="70789"/>
                </a:lnTo>
                <a:lnTo>
                  <a:pt x="445744" y="90538"/>
                </a:lnTo>
                <a:lnTo>
                  <a:pt x="404177" y="112407"/>
                </a:lnTo>
                <a:lnTo>
                  <a:pt x="364121" y="136321"/>
                </a:lnTo>
                <a:lnTo>
                  <a:pt x="325666" y="162166"/>
                </a:lnTo>
                <a:lnTo>
                  <a:pt x="288899" y="189865"/>
                </a:lnTo>
                <a:lnTo>
                  <a:pt x="253898" y="219329"/>
                </a:lnTo>
                <a:lnTo>
                  <a:pt x="220764" y="250444"/>
                </a:lnTo>
                <a:lnTo>
                  <a:pt x="189585" y="283146"/>
                </a:lnTo>
                <a:lnTo>
                  <a:pt x="160451" y="317309"/>
                </a:lnTo>
                <a:lnTo>
                  <a:pt x="133438" y="352869"/>
                </a:lnTo>
                <a:lnTo>
                  <a:pt x="108648" y="389712"/>
                </a:lnTo>
                <a:lnTo>
                  <a:pt x="86156" y="427761"/>
                </a:lnTo>
                <a:lnTo>
                  <a:pt x="66078" y="466915"/>
                </a:lnTo>
                <a:lnTo>
                  <a:pt x="48463" y="507085"/>
                </a:lnTo>
                <a:lnTo>
                  <a:pt x="33439" y="548170"/>
                </a:lnTo>
                <a:lnTo>
                  <a:pt x="21069" y="590092"/>
                </a:lnTo>
                <a:lnTo>
                  <a:pt x="11455" y="632739"/>
                </a:lnTo>
                <a:lnTo>
                  <a:pt x="4673" y="676033"/>
                </a:lnTo>
                <a:lnTo>
                  <a:pt x="825" y="719874"/>
                </a:lnTo>
                <a:lnTo>
                  <a:pt x="0" y="764159"/>
                </a:lnTo>
                <a:lnTo>
                  <a:pt x="3289" y="819302"/>
                </a:lnTo>
                <a:lnTo>
                  <a:pt x="10960" y="872324"/>
                </a:lnTo>
                <a:lnTo>
                  <a:pt x="22390" y="923531"/>
                </a:lnTo>
                <a:lnTo>
                  <a:pt x="36944" y="973226"/>
                </a:lnTo>
                <a:lnTo>
                  <a:pt x="54000" y="1021715"/>
                </a:lnTo>
                <a:lnTo>
                  <a:pt x="72936" y="1069289"/>
                </a:lnTo>
                <a:lnTo>
                  <a:pt x="93129" y="1116266"/>
                </a:lnTo>
                <a:lnTo>
                  <a:pt x="113944" y="1162939"/>
                </a:lnTo>
                <a:lnTo>
                  <a:pt x="146113" y="1207109"/>
                </a:lnTo>
                <a:lnTo>
                  <a:pt x="180428" y="1247152"/>
                </a:lnTo>
                <a:lnTo>
                  <a:pt x="216585" y="1283639"/>
                </a:lnTo>
                <a:lnTo>
                  <a:pt x="254266" y="1317167"/>
                </a:lnTo>
                <a:lnTo>
                  <a:pt x="293179" y="1348346"/>
                </a:lnTo>
                <a:lnTo>
                  <a:pt x="333006" y="1377734"/>
                </a:lnTo>
                <a:lnTo>
                  <a:pt x="373456" y="1405953"/>
                </a:lnTo>
                <a:lnTo>
                  <a:pt x="414210" y="1433576"/>
                </a:lnTo>
                <a:lnTo>
                  <a:pt x="434543" y="1443774"/>
                </a:lnTo>
                <a:lnTo>
                  <a:pt x="454672" y="1442275"/>
                </a:lnTo>
                <a:lnTo>
                  <a:pt x="474726" y="1436116"/>
                </a:lnTo>
                <a:lnTo>
                  <a:pt x="494855" y="1432306"/>
                </a:lnTo>
                <a:lnTo>
                  <a:pt x="482638" y="1376108"/>
                </a:lnTo>
                <a:lnTo>
                  <a:pt x="422338" y="1337843"/>
                </a:lnTo>
                <a:lnTo>
                  <a:pt x="380403" y="1314704"/>
                </a:lnTo>
                <a:lnTo>
                  <a:pt x="341007" y="1288453"/>
                </a:lnTo>
                <a:lnTo>
                  <a:pt x="304215" y="1259293"/>
                </a:lnTo>
                <a:lnTo>
                  <a:pt x="270065" y="1227455"/>
                </a:lnTo>
                <a:lnTo>
                  <a:pt x="238582" y="1193152"/>
                </a:lnTo>
                <a:lnTo>
                  <a:pt x="209829" y="1156601"/>
                </a:lnTo>
                <a:lnTo>
                  <a:pt x="183845" y="1118031"/>
                </a:lnTo>
                <a:lnTo>
                  <a:pt x="160667" y="1077658"/>
                </a:lnTo>
                <a:lnTo>
                  <a:pt x="140347" y="1035697"/>
                </a:lnTo>
                <a:lnTo>
                  <a:pt x="122910" y="992365"/>
                </a:lnTo>
                <a:lnTo>
                  <a:pt x="108419" y="947889"/>
                </a:lnTo>
                <a:lnTo>
                  <a:pt x="96901" y="902487"/>
                </a:lnTo>
                <a:lnTo>
                  <a:pt x="88417" y="856373"/>
                </a:lnTo>
                <a:lnTo>
                  <a:pt x="82994" y="809764"/>
                </a:lnTo>
                <a:lnTo>
                  <a:pt x="80683" y="762889"/>
                </a:lnTo>
                <a:lnTo>
                  <a:pt x="81737" y="716343"/>
                </a:lnTo>
                <a:lnTo>
                  <a:pt x="86334" y="670623"/>
                </a:lnTo>
                <a:lnTo>
                  <a:pt x="94322" y="625817"/>
                </a:lnTo>
                <a:lnTo>
                  <a:pt x="105587" y="582041"/>
                </a:lnTo>
                <a:lnTo>
                  <a:pt x="120002" y="539394"/>
                </a:lnTo>
                <a:lnTo>
                  <a:pt x="137439" y="497954"/>
                </a:lnTo>
                <a:lnTo>
                  <a:pt x="157759" y="457847"/>
                </a:lnTo>
                <a:lnTo>
                  <a:pt x="180860" y="419163"/>
                </a:lnTo>
                <a:lnTo>
                  <a:pt x="206590" y="382003"/>
                </a:lnTo>
                <a:lnTo>
                  <a:pt x="234835" y="346456"/>
                </a:lnTo>
                <a:lnTo>
                  <a:pt x="265468" y="312635"/>
                </a:lnTo>
                <a:lnTo>
                  <a:pt x="298361" y="280644"/>
                </a:lnTo>
                <a:lnTo>
                  <a:pt x="333375" y="250571"/>
                </a:lnTo>
                <a:lnTo>
                  <a:pt x="370408" y="222516"/>
                </a:lnTo>
                <a:lnTo>
                  <a:pt x="409308" y="196583"/>
                </a:lnTo>
                <a:lnTo>
                  <a:pt x="449973" y="172885"/>
                </a:lnTo>
                <a:lnTo>
                  <a:pt x="492252" y="151498"/>
                </a:lnTo>
                <a:lnTo>
                  <a:pt x="536028" y="132524"/>
                </a:lnTo>
                <a:lnTo>
                  <a:pt x="581177" y="116090"/>
                </a:lnTo>
                <a:lnTo>
                  <a:pt x="627557" y="102260"/>
                </a:lnTo>
                <a:lnTo>
                  <a:pt x="675068" y="91160"/>
                </a:lnTo>
                <a:lnTo>
                  <a:pt x="723569" y="82880"/>
                </a:lnTo>
                <a:lnTo>
                  <a:pt x="772922" y="77533"/>
                </a:lnTo>
                <a:lnTo>
                  <a:pt x="823023" y="75184"/>
                </a:lnTo>
                <a:lnTo>
                  <a:pt x="873175" y="75933"/>
                </a:lnTo>
                <a:lnTo>
                  <a:pt x="922693" y="79717"/>
                </a:lnTo>
                <a:lnTo>
                  <a:pt x="971435" y="86448"/>
                </a:lnTo>
                <a:lnTo>
                  <a:pt x="1019289" y="96037"/>
                </a:lnTo>
                <a:lnTo>
                  <a:pt x="1066101" y="108369"/>
                </a:lnTo>
                <a:lnTo>
                  <a:pt x="1111758" y="123367"/>
                </a:lnTo>
                <a:lnTo>
                  <a:pt x="1156119" y="140931"/>
                </a:lnTo>
                <a:lnTo>
                  <a:pt x="1199057" y="160959"/>
                </a:lnTo>
                <a:lnTo>
                  <a:pt x="1240459" y="183362"/>
                </a:lnTo>
                <a:lnTo>
                  <a:pt x="1280172" y="208038"/>
                </a:lnTo>
                <a:lnTo>
                  <a:pt x="1318069" y="234899"/>
                </a:lnTo>
                <a:lnTo>
                  <a:pt x="1354035" y="263855"/>
                </a:lnTo>
                <a:lnTo>
                  <a:pt x="1387932" y="294779"/>
                </a:lnTo>
                <a:lnTo>
                  <a:pt x="1419618" y="327609"/>
                </a:lnTo>
                <a:lnTo>
                  <a:pt x="1448981" y="362242"/>
                </a:lnTo>
                <a:lnTo>
                  <a:pt x="1475879" y="398564"/>
                </a:lnTo>
                <a:lnTo>
                  <a:pt x="1500187" y="436511"/>
                </a:lnTo>
                <a:lnTo>
                  <a:pt x="1521777" y="475957"/>
                </a:lnTo>
                <a:lnTo>
                  <a:pt x="1540522" y="516813"/>
                </a:lnTo>
                <a:lnTo>
                  <a:pt x="1556283" y="559003"/>
                </a:lnTo>
                <a:lnTo>
                  <a:pt x="1568932" y="602411"/>
                </a:lnTo>
                <a:lnTo>
                  <a:pt x="1578343" y="646950"/>
                </a:lnTo>
                <a:lnTo>
                  <a:pt x="1584388" y="692518"/>
                </a:lnTo>
                <a:lnTo>
                  <a:pt x="1586928" y="739013"/>
                </a:lnTo>
                <a:lnTo>
                  <a:pt x="1585595" y="789051"/>
                </a:lnTo>
                <a:lnTo>
                  <a:pt x="1580146" y="838873"/>
                </a:lnTo>
                <a:lnTo>
                  <a:pt x="1570774" y="888238"/>
                </a:lnTo>
                <a:lnTo>
                  <a:pt x="1557655" y="936853"/>
                </a:lnTo>
                <a:lnTo>
                  <a:pt x="1540979" y="984465"/>
                </a:lnTo>
                <a:lnTo>
                  <a:pt x="1520952" y="1030795"/>
                </a:lnTo>
                <a:lnTo>
                  <a:pt x="1497736" y="1075575"/>
                </a:lnTo>
                <a:lnTo>
                  <a:pt x="1471523" y="1118539"/>
                </a:lnTo>
                <a:lnTo>
                  <a:pt x="1442504" y="1159408"/>
                </a:lnTo>
                <a:lnTo>
                  <a:pt x="1410868" y="1197914"/>
                </a:lnTo>
                <a:lnTo>
                  <a:pt x="1376794" y="1233792"/>
                </a:lnTo>
                <a:lnTo>
                  <a:pt x="1340472" y="1266761"/>
                </a:lnTo>
                <a:lnTo>
                  <a:pt x="1302092" y="1296568"/>
                </a:lnTo>
                <a:lnTo>
                  <a:pt x="1261833" y="1322920"/>
                </a:lnTo>
                <a:lnTo>
                  <a:pt x="1219898" y="1345565"/>
                </a:lnTo>
                <a:lnTo>
                  <a:pt x="1204620" y="1364627"/>
                </a:lnTo>
                <a:lnTo>
                  <a:pt x="1196924" y="1383538"/>
                </a:lnTo>
                <a:lnTo>
                  <a:pt x="1194295" y="1402359"/>
                </a:lnTo>
                <a:lnTo>
                  <a:pt x="1194244" y="1421130"/>
                </a:lnTo>
                <a:lnTo>
                  <a:pt x="1247965" y="1420241"/>
                </a:lnTo>
                <a:lnTo>
                  <a:pt x="1296644" y="1391221"/>
                </a:lnTo>
                <a:lnTo>
                  <a:pt x="1342466" y="1361655"/>
                </a:lnTo>
                <a:lnTo>
                  <a:pt x="1385125" y="1330960"/>
                </a:lnTo>
                <a:lnTo>
                  <a:pt x="1424266" y="1298562"/>
                </a:lnTo>
                <a:lnTo>
                  <a:pt x="1459598" y="1263878"/>
                </a:lnTo>
                <a:lnTo>
                  <a:pt x="1490776" y="1226312"/>
                </a:lnTo>
                <a:lnTo>
                  <a:pt x="1517497" y="1185291"/>
                </a:lnTo>
                <a:lnTo>
                  <a:pt x="1539430" y="1140206"/>
                </a:lnTo>
                <a:lnTo>
                  <a:pt x="1564640" y="1098067"/>
                </a:lnTo>
                <a:lnTo>
                  <a:pt x="1587627" y="1055751"/>
                </a:lnTo>
                <a:lnTo>
                  <a:pt x="1608175" y="1013066"/>
                </a:lnTo>
                <a:lnTo>
                  <a:pt x="1626057" y="969784"/>
                </a:lnTo>
                <a:lnTo>
                  <a:pt x="1641043" y="925728"/>
                </a:lnTo>
                <a:lnTo>
                  <a:pt x="1652917" y="880694"/>
                </a:lnTo>
                <a:lnTo>
                  <a:pt x="1661439" y="834453"/>
                </a:lnTo>
                <a:lnTo>
                  <a:pt x="1666405" y="786841"/>
                </a:lnTo>
                <a:lnTo>
                  <a:pt x="1667573" y="737616"/>
                </a:lnTo>
                <a:close/>
              </a:path>
              <a:path w="1693545" h="2383790">
                <a:moveTo>
                  <a:pt x="1693354" y="2356878"/>
                </a:moveTo>
                <a:lnTo>
                  <a:pt x="1647240" y="2309812"/>
                </a:lnTo>
                <a:lnTo>
                  <a:pt x="1602714" y="2262251"/>
                </a:lnTo>
                <a:lnTo>
                  <a:pt x="1559750" y="2214257"/>
                </a:lnTo>
                <a:lnTo>
                  <a:pt x="1518323" y="2165921"/>
                </a:lnTo>
                <a:lnTo>
                  <a:pt x="1478394" y="2117306"/>
                </a:lnTo>
                <a:lnTo>
                  <a:pt x="1439951" y="2068499"/>
                </a:lnTo>
                <a:lnTo>
                  <a:pt x="1402969" y="2019566"/>
                </a:lnTo>
                <a:lnTo>
                  <a:pt x="1368209" y="1971675"/>
                </a:lnTo>
                <a:lnTo>
                  <a:pt x="1333271" y="1921637"/>
                </a:lnTo>
                <a:lnTo>
                  <a:pt x="1302613" y="1875917"/>
                </a:lnTo>
                <a:lnTo>
                  <a:pt x="1300505" y="1872780"/>
                </a:lnTo>
                <a:lnTo>
                  <a:pt x="1269009" y="1823986"/>
                </a:lnTo>
                <a:lnTo>
                  <a:pt x="1239012" y="1775701"/>
                </a:lnTo>
                <a:lnTo>
                  <a:pt x="1210233" y="1727606"/>
                </a:lnTo>
                <a:lnTo>
                  <a:pt x="1182725" y="1679930"/>
                </a:lnTo>
                <a:lnTo>
                  <a:pt x="1156487" y="1632724"/>
                </a:lnTo>
                <a:lnTo>
                  <a:pt x="1131455" y="1586077"/>
                </a:lnTo>
                <a:lnTo>
                  <a:pt x="1107643" y="1540052"/>
                </a:lnTo>
                <a:lnTo>
                  <a:pt x="1097470" y="1519707"/>
                </a:lnTo>
                <a:lnTo>
                  <a:pt x="1097470" y="1868297"/>
                </a:lnTo>
                <a:lnTo>
                  <a:pt x="1049007" y="1844776"/>
                </a:lnTo>
                <a:lnTo>
                  <a:pt x="1000696" y="1830793"/>
                </a:lnTo>
                <a:lnTo>
                  <a:pt x="952500" y="1823986"/>
                </a:lnTo>
                <a:lnTo>
                  <a:pt x="904379" y="1821967"/>
                </a:lnTo>
                <a:lnTo>
                  <a:pt x="856297" y="1822323"/>
                </a:lnTo>
                <a:lnTo>
                  <a:pt x="808151" y="1823491"/>
                </a:lnTo>
                <a:lnTo>
                  <a:pt x="760082" y="1827034"/>
                </a:lnTo>
                <a:lnTo>
                  <a:pt x="712089" y="1835365"/>
                </a:lnTo>
                <a:lnTo>
                  <a:pt x="664222" y="1850872"/>
                </a:lnTo>
                <a:lnTo>
                  <a:pt x="616521" y="1875917"/>
                </a:lnTo>
                <a:lnTo>
                  <a:pt x="639851" y="1830044"/>
                </a:lnTo>
                <a:lnTo>
                  <a:pt x="663168" y="1782965"/>
                </a:lnTo>
                <a:lnTo>
                  <a:pt x="686473" y="1734985"/>
                </a:lnTo>
                <a:lnTo>
                  <a:pt x="709752" y="1686420"/>
                </a:lnTo>
                <a:lnTo>
                  <a:pt x="756323" y="1588668"/>
                </a:lnTo>
                <a:lnTo>
                  <a:pt x="779627" y="1540052"/>
                </a:lnTo>
                <a:lnTo>
                  <a:pt x="802906" y="1492123"/>
                </a:lnTo>
                <a:lnTo>
                  <a:pt x="826223" y="1445044"/>
                </a:lnTo>
                <a:lnTo>
                  <a:pt x="849566" y="1399159"/>
                </a:lnTo>
                <a:lnTo>
                  <a:pt x="874331" y="1444282"/>
                </a:lnTo>
                <a:lnTo>
                  <a:pt x="899134" y="1490599"/>
                </a:lnTo>
                <a:lnTo>
                  <a:pt x="925118" y="1540103"/>
                </a:lnTo>
                <a:lnTo>
                  <a:pt x="948740" y="1585620"/>
                </a:lnTo>
                <a:lnTo>
                  <a:pt x="998372" y="1681848"/>
                </a:lnTo>
                <a:lnTo>
                  <a:pt x="1023175" y="1729651"/>
                </a:lnTo>
                <a:lnTo>
                  <a:pt x="1047953" y="1776869"/>
                </a:lnTo>
                <a:lnTo>
                  <a:pt x="1073238" y="1824113"/>
                </a:lnTo>
                <a:lnTo>
                  <a:pt x="1097470" y="1868297"/>
                </a:lnTo>
                <a:lnTo>
                  <a:pt x="1097470" y="1519707"/>
                </a:lnTo>
                <a:lnTo>
                  <a:pt x="1084999" y="1494739"/>
                </a:lnTo>
                <a:lnTo>
                  <a:pt x="1063510" y="1450200"/>
                </a:lnTo>
                <a:lnTo>
                  <a:pt x="1043139" y="1406525"/>
                </a:lnTo>
                <a:lnTo>
                  <a:pt x="1023874" y="1363776"/>
                </a:lnTo>
                <a:lnTo>
                  <a:pt x="1005674" y="1322031"/>
                </a:lnTo>
                <a:lnTo>
                  <a:pt x="988529" y="1281366"/>
                </a:lnTo>
                <a:lnTo>
                  <a:pt x="972400" y="1241856"/>
                </a:lnTo>
                <a:lnTo>
                  <a:pt x="957287" y="1203579"/>
                </a:lnTo>
                <a:lnTo>
                  <a:pt x="943127" y="1166609"/>
                </a:lnTo>
                <a:lnTo>
                  <a:pt x="917638" y="1096899"/>
                </a:lnTo>
                <a:lnTo>
                  <a:pt x="895718" y="1033310"/>
                </a:lnTo>
                <a:lnTo>
                  <a:pt x="877189" y="976452"/>
                </a:lnTo>
                <a:lnTo>
                  <a:pt x="869124" y="950722"/>
                </a:lnTo>
                <a:lnTo>
                  <a:pt x="917867" y="933437"/>
                </a:lnTo>
                <a:lnTo>
                  <a:pt x="957580" y="908685"/>
                </a:lnTo>
                <a:lnTo>
                  <a:pt x="988263" y="877163"/>
                </a:lnTo>
                <a:lnTo>
                  <a:pt x="1009942" y="839571"/>
                </a:lnTo>
                <a:lnTo>
                  <a:pt x="1022629" y="796594"/>
                </a:lnTo>
                <a:lnTo>
                  <a:pt x="1026350" y="748919"/>
                </a:lnTo>
                <a:lnTo>
                  <a:pt x="1019136" y="701548"/>
                </a:lnTo>
                <a:lnTo>
                  <a:pt x="1000150" y="659892"/>
                </a:lnTo>
                <a:lnTo>
                  <a:pt x="970889" y="625322"/>
                </a:lnTo>
                <a:lnTo>
                  <a:pt x="932865" y="599198"/>
                </a:lnTo>
                <a:lnTo>
                  <a:pt x="887552" y="582879"/>
                </a:lnTo>
                <a:lnTo>
                  <a:pt x="836485" y="577723"/>
                </a:lnTo>
                <a:lnTo>
                  <a:pt x="790968" y="582879"/>
                </a:lnTo>
                <a:lnTo>
                  <a:pt x="747598" y="596239"/>
                </a:lnTo>
                <a:lnTo>
                  <a:pt x="708025" y="616966"/>
                </a:lnTo>
                <a:lnTo>
                  <a:pt x="674166" y="644144"/>
                </a:lnTo>
                <a:lnTo>
                  <a:pt x="647877" y="676871"/>
                </a:lnTo>
                <a:lnTo>
                  <a:pt x="630999" y="714260"/>
                </a:lnTo>
                <a:lnTo>
                  <a:pt x="625411" y="755396"/>
                </a:lnTo>
                <a:lnTo>
                  <a:pt x="632612" y="802894"/>
                </a:lnTo>
                <a:lnTo>
                  <a:pt x="651611" y="845350"/>
                </a:lnTo>
                <a:lnTo>
                  <a:pt x="680897" y="882116"/>
                </a:lnTo>
                <a:lnTo>
                  <a:pt x="718997" y="912507"/>
                </a:lnTo>
                <a:lnTo>
                  <a:pt x="764413" y="935850"/>
                </a:lnTo>
                <a:lnTo>
                  <a:pt x="815657" y="951484"/>
                </a:lnTo>
                <a:lnTo>
                  <a:pt x="808405" y="977455"/>
                </a:lnTo>
                <a:lnTo>
                  <a:pt x="791654" y="1034872"/>
                </a:lnTo>
                <a:lnTo>
                  <a:pt x="771690" y="1099134"/>
                </a:lnTo>
                <a:lnTo>
                  <a:pt x="748271" y="1169631"/>
                </a:lnTo>
                <a:lnTo>
                  <a:pt x="735177" y="1207033"/>
                </a:lnTo>
                <a:lnTo>
                  <a:pt x="721106" y="1245768"/>
                </a:lnTo>
                <a:lnTo>
                  <a:pt x="706056" y="1285773"/>
                </a:lnTo>
                <a:lnTo>
                  <a:pt x="689965" y="1326972"/>
                </a:lnTo>
                <a:lnTo>
                  <a:pt x="672807" y="1369275"/>
                </a:lnTo>
                <a:lnTo>
                  <a:pt x="654570" y="1412633"/>
                </a:lnTo>
                <a:lnTo>
                  <a:pt x="635190" y="1456944"/>
                </a:lnTo>
                <a:lnTo>
                  <a:pt x="614667" y="1502143"/>
                </a:lnTo>
                <a:lnTo>
                  <a:pt x="592937" y="1548168"/>
                </a:lnTo>
                <a:lnTo>
                  <a:pt x="569988" y="1594942"/>
                </a:lnTo>
                <a:lnTo>
                  <a:pt x="545782" y="1642376"/>
                </a:lnTo>
                <a:lnTo>
                  <a:pt x="520293" y="1690408"/>
                </a:lnTo>
                <a:lnTo>
                  <a:pt x="493483" y="1738947"/>
                </a:lnTo>
                <a:lnTo>
                  <a:pt x="465302" y="1787944"/>
                </a:lnTo>
                <a:lnTo>
                  <a:pt x="435749" y="1837309"/>
                </a:lnTo>
                <a:lnTo>
                  <a:pt x="404774" y="1886978"/>
                </a:lnTo>
                <a:lnTo>
                  <a:pt x="372351" y="1936864"/>
                </a:lnTo>
                <a:lnTo>
                  <a:pt x="338442" y="1986902"/>
                </a:lnTo>
                <a:lnTo>
                  <a:pt x="303009" y="2037016"/>
                </a:lnTo>
                <a:lnTo>
                  <a:pt x="266039" y="2087118"/>
                </a:lnTo>
                <a:lnTo>
                  <a:pt x="227482" y="2137156"/>
                </a:lnTo>
                <a:lnTo>
                  <a:pt x="187312" y="2187041"/>
                </a:lnTo>
                <a:lnTo>
                  <a:pt x="145491" y="2236711"/>
                </a:lnTo>
                <a:lnTo>
                  <a:pt x="101993" y="2286076"/>
                </a:lnTo>
                <a:lnTo>
                  <a:pt x="56781" y="2335072"/>
                </a:lnTo>
                <a:lnTo>
                  <a:pt x="9842" y="2383612"/>
                </a:lnTo>
                <a:lnTo>
                  <a:pt x="437451" y="2376830"/>
                </a:lnTo>
                <a:lnTo>
                  <a:pt x="439508" y="2329586"/>
                </a:lnTo>
                <a:lnTo>
                  <a:pt x="447040" y="2284057"/>
                </a:lnTo>
                <a:lnTo>
                  <a:pt x="459740" y="2240508"/>
                </a:lnTo>
                <a:lnTo>
                  <a:pt x="477329" y="2199221"/>
                </a:lnTo>
                <a:lnTo>
                  <a:pt x="499516" y="2160473"/>
                </a:lnTo>
                <a:lnTo>
                  <a:pt x="526008" y="2124545"/>
                </a:lnTo>
                <a:lnTo>
                  <a:pt x="556526" y="2091715"/>
                </a:lnTo>
                <a:lnTo>
                  <a:pt x="590778" y="2062251"/>
                </a:lnTo>
                <a:lnTo>
                  <a:pt x="628472" y="2036432"/>
                </a:lnTo>
                <a:lnTo>
                  <a:pt x="669328" y="2014537"/>
                </a:lnTo>
                <a:lnTo>
                  <a:pt x="713054" y="1996833"/>
                </a:lnTo>
                <a:lnTo>
                  <a:pt x="759358" y="1983600"/>
                </a:lnTo>
                <a:lnTo>
                  <a:pt x="807974" y="1975129"/>
                </a:lnTo>
                <a:lnTo>
                  <a:pt x="858583" y="1971675"/>
                </a:lnTo>
                <a:lnTo>
                  <a:pt x="909294" y="1973503"/>
                </a:lnTo>
                <a:lnTo>
                  <a:pt x="958164" y="1980412"/>
                </a:lnTo>
                <a:lnTo>
                  <a:pt x="1004887" y="1992160"/>
                </a:lnTo>
                <a:lnTo>
                  <a:pt x="1049185" y="2008454"/>
                </a:lnTo>
                <a:lnTo>
                  <a:pt x="1090726" y="2029040"/>
                </a:lnTo>
                <a:lnTo>
                  <a:pt x="1129245" y="2053653"/>
                </a:lnTo>
                <a:lnTo>
                  <a:pt x="1164424" y="2082025"/>
                </a:lnTo>
                <a:lnTo>
                  <a:pt x="1195984" y="2113877"/>
                </a:lnTo>
                <a:lnTo>
                  <a:pt x="1223606" y="2148954"/>
                </a:lnTo>
                <a:lnTo>
                  <a:pt x="1247051" y="2187041"/>
                </a:lnTo>
                <a:lnTo>
                  <a:pt x="1265923" y="2227681"/>
                </a:lnTo>
                <a:lnTo>
                  <a:pt x="1279994" y="2270810"/>
                </a:lnTo>
                <a:lnTo>
                  <a:pt x="1288973" y="2316086"/>
                </a:lnTo>
                <a:lnTo>
                  <a:pt x="1292542" y="2363241"/>
                </a:lnTo>
                <a:lnTo>
                  <a:pt x="1693354" y="2356878"/>
                </a:lnTo>
                <a:close/>
              </a:path>
            </a:pathLst>
          </a:custGeom>
          <a:solidFill>
            <a:srgbClr val="FFAB03"/>
          </a:solidFill>
        </p:spPr>
        <p:txBody>
          <a:bodyPr wrap="square" lIns="0" tIns="0" rIns="0" bIns="0" rtlCol="0"/>
          <a:lstStyle/>
          <a:p>
            <a:endParaRPr/>
          </a:p>
        </p:txBody>
      </p:sp>
      <p:grpSp>
        <p:nvGrpSpPr>
          <p:cNvPr id="23" name="object 3">
            <a:extLst>
              <a:ext uri="{FF2B5EF4-FFF2-40B4-BE49-F238E27FC236}">
                <a16:creationId xmlns:a16="http://schemas.microsoft.com/office/drawing/2014/main" id="{D7EB8BFE-95B8-4867-98E3-2A44E465FB03}"/>
              </a:ext>
            </a:extLst>
          </p:cNvPr>
          <p:cNvGrpSpPr/>
          <p:nvPr/>
        </p:nvGrpSpPr>
        <p:grpSpPr>
          <a:xfrm>
            <a:off x="4332305" y="198188"/>
            <a:ext cx="4293221" cy="1627496"/>
            <a:chOff x="4020279" y="981425"/>
            <a:chExt cx="5029835" cy="2260600"/>
          </a:xfrm>
        </p:grpSpPr>
        <p:sp>
          <p:nvSpPr>
            <p:cNvPr id="24" name="object 4">
              <a:extLst>
                <a:ext uri="{FF2B5EF4-FFF2-40B4-BE49-F238E27FC236}">
                  <a16:creationId xmlns:a16="http://schemas.microsoft.com/office/drawing/2014/main" id="{DD61ABF2-4358-4F98-8470-66CA84AF4C0F}"/>
                </a:ext>
              </a:extLst>
            </p:cNvPr>
            <p:cNvSpPr/>
            <p:nvPr/>
          </p:nvSpPr>
          <p:spPr>
            <a:xfrm>
              <a:off x="4020279" y="981425"/>
              <a:ext cx="5029249" cy="2260152"/>
            </a:xfrm>
            <a:prstGeom prst="rect">
              <a:avLst/>
            </a:prstGeom>
            <a:blipFill>
              <a:blip r:embed="rId6" cstate="print"/>
              <a:stretch>
                <a:fillRect/>
              </a:stretch>
            </a:blipFill>
          </p:spPr>
          <p:txBody>
            <a:bodyPr wrap="square" lIns="0" tIns="0" rIns="0" bIns="0" rtlCol="0"/>
            <a:lstStyle/>
            <a:p>
              <a:endParaRPr/>
            </a:p>
          </p:txBody>
        </p:sp>
        <p:sp>
          <p:nvSpPr>
            <p:cNvPr id="25" name="object 5">
              <a:extLst>
                <a:ext uri="{FF2B5EF4-FFF2-40B4-BE49-F238E27FC236}">
                  <a16:creationId xmlns:a16="http://schemas.microsoft.com/office/drawing/2014/main" id="{A9C50B09-7B14-4EEC-BC6B-CD6381477955}"/>
                </a:ext>
              </a:extLst>
            </p:cNvPr>
            <p:cNvSpPr/>
            <p:nvPr/>
          </p:nvSpPr>
          <p:spPr>
            <a:xfrm>
              <a:off x="4061460" y="1011936"/>
              <a:ext cx="4942840" cy="2164080"/>
            </a:xfrm>
            <a:custGeom>
              <a:avLst/>
              <a:gdLst/>
              <a:ahLst/>
              <a:cxnLst/>
              <a:rect l="l" t="t" r="r" b="b"/>
              <a:pathLst>
                <a:path w="4942840" h="2164080">
                  <a:moveTo>
                    <a:pt x="4942332" y="0"/>
                  </a:moveTo>
                  <a:lnTo>
                    <a:pt x="1082039" y="0"/>
                  </a:lnTo>
                  <a:lnTo>
                    <a:pt x="0" y="1082039"/>
                  </a:lnTo>
                  <a:lnTo>
                    <a:pt x="1082039" y="2164079"/>
                  </a:lnTo>
                  <a:lnTo>
                    <a:pt x="4942332" y="2164079"/>
                  </a:lnTo>
                  <a:lnTo>
                    <a:pt x="4942332" y="0"/>
                  </a:lnTo>
                  <a:close/>
                </a:path>
              </a:pathLst>
            </a:custGeom>
            <a:solidFill>
              <a:srgbClr val="FFAB03"/>
            </a:solidFill>
          </p:spPr>
          <p:txBody>
            <a:bodyPr wrap="square" lIns="0" tIns="0" rIns="0" bIns="0" rtlCol="0"/>
            <a:lstStyle/>
            <a:p>
              <a:endParaRPr/>
            </a:p>
          </p:txBody>
        </p:sp>
      </p:grpSp>
      <p:sp>
        <p:nvSpPr>
          <p:cNvPr id="26" name="object 6">
            <a:extLst>
              <a:ext uri="{FF2B5EF4-FFF2-40B4-BE49-F238E27FC236}">
                <a16:creationId xmlns:a16="http://schemas.microsoft.com/office/drawing/2014/main" id="{8957DB0C-6BD2-4438-9B1B-40ACBE6B1BD6}"/>
              </a:ext>
            </a:extLst>
          </p:cNvPr>
          <p:cNvSpPr/>
          <p:nvPr/>
        </p:nvSpPr>
        <p:spPr>
          <a:xfrm>
            <a:off x="1187010" y="377883"/>
            <a:ext cx="1725157" cy="1447800"/>
          </a:xfrm>
          <a:custGeom>
            <a:avLst/>
            <a:gdLst/>
            <a:ahLst/>
            <a:cxnLst/>
            <a:rect l="l" t="t" r="r" b="b"/>
            <a:pathLst>
              <a:path w="2508885" h="2159000">
                <a:moveTo>
                  <a:pt x="1456514" y="2146300"/>
                </a:moveTo>
                <a:lnTo>
                  <a:pt x="1051992" y="2146300"/>
                </a:lnTo>
                <a:lnTo>
                  <a:pt x="1101728" y="2159000"/>
                </a:lnTo>
                <a:lnTo>
                  <a:pt x="1406777" y="2159000"/>
                </a:lnTo>
                <a:lnTo>
                  <a:pt x="1456514" y="2146300"/>
                </a:lnTo>
                <a:close/>
              </a:path>
              <a:path w="2508885" h="2159000">
                <a:moveTo>
                  <a:pt x="1601824" y="38100"/>
                </a:moveTo>
                <a:lnTo>
                  <a:pt x="906684" y="38100"/>
                </a:lnTo>
                <a:lnTo>
                  <a:pt x="859687" y="50800"/>
                </a:lnTo>
                <a:lnTo>
                  <a:pt x="813478" y="76200"/>
                </a:lnTo>
                <a:lnTo>
                  <a:pt x="723596" y="101600"/>
                </a:lnTo>
                <a:lnTo>
                  <a:pt x="680005" y="127000"/>
                </a:lnTo>
                <a:lnTo>
                  <a:pt x="637370" y="139700"/>
                </a:lnTo>
                <a:lnTo>
                  <a:pt x="595732" y="165100"/>
                </a:lnTo>
                <a:lnTo>
                  <a:pt x="555134" y="190500"/>
                </a:lnTo>
                <a:lnTo>
                  <a:pt x="515617" y="215900"/>
                </a:lnTo>
                <a:lnTo>
                  <a:pt x="477222" y="241300"/>
                </a:lnTo>
                <a:lnTo>
                  <a:pt x="439993" y="266700"/>
                </a:lnTo>
                <a:lnTo>
                  <a:pt x="403969" y="292100"/>
                </a:lnTo>
                <a:lnTo>
                  <a:pt x="369193" y="317500"/>
                </a:lnTo>
                <a:lnTo>
                  <a:pt x="335707" y="355600"/>
                </a:lnTo>
                <a:lnTo>
                  <a:pt x="303553" y="381000"/>
                </a:lnTo>
                <a:lnTo>
                  <a:pt x="272771" y="419100"/>
                </a:lnTo>
                <a:lnTo>
                  <a:pt x="243404" y="444500"/>
                </a:lnTo>
                <a:lnTo>
                  <a:pt x="215494" y="482600"/>
                </a:lnTo>
                <a:lnTo>
                  <a:pt x="189082" y="520700"/>
                </a:lnTo>
                <a:lnTo>
                  <a:pt x="164210" y="546100"/>
                </a:lnTo>
                <a:lnTo>
                  <a:pt x="140920" y="584200"/>
                </a:lnTo>
                <a:lnTo>
                  <a:pt x="119253" y="622300"/>
                </a:lnTo>
                <a:lnTo>
                  <a:pt x="99252" y="660400"/>
                </a:lnTo>
                <a:lnTo>
                  <a:pt x="80957" y="698500"/>
                </a:lnTo>
                <a:lnTo>
                  <a:pt x="64411" y="736600"/>
                </a:lnTo>
                <a:lnTo>
                  <a:pt x="49655" y="787400"/>
                </a:lnTo>
                <a:lnTo>
                  <a:pt x="36732" y="825500"/>
                </a:lnTo>
                <a:lnTo>
                  <a:pt x="25682" y="863600"/>
                </a:lnTo>
                <a:lnTo>
                  <a:pt x="16547" y="914400"/>
                </a:lnTo>
                <a:lnTo>
                  <a:pt x="9370" y="952500"/>
                </a:lnTo>
                <a:lnTo>
                  <a:pt x="4192" y="990600"/>
                </a:lnTo>
                <a:lnTo>
                  <a:pt x="1055" y="1041400"/>
                </a:lnTo>
                <a:lnTo>
                  <a:pt x="0" y="1079500"/>
                </a:lnTo>
                <a:lnTo>
                  <a:pt x="1055" y="1130300"/>
                </a:lnTo>
                <a:lnTo>
                  <a:pt x="4192" y="1168400"/>
                </a:lnTo>
                <a:lnTo>
                  <a:pt x="9370" y="1219200"/>
                </a:lnTo>
                <a:lnTo>
                  <a:pt x="16547" y="1257300"/>
                </a:lnTo>
                <a:lnTo>
                  <a:pt x="25682" y="1295400"/>
                </a:lnTo>
                <a:lnTo>
                  <a:pt x="36732" y="1346200"/>
                </a:lnTo>
                <a:lnTo>
                  <a:pt x="49655" y="1384300"/>
                </a:lnTo>
                <a:lnTo>
                  <a:pt x="64411" y="1422400"/>
                </a:lnTo>
                <a:lnTo>
                  <a:pt x="80957" y="1460500"/>
                </a:lnTo>
                <a:lnTo>
                  <a:pt x="99252" y="1498600"/>
                </a:lnTo>
                <a:lnTo>
                  <a:pt x="119253" y="1536700"/>
                </a:lnTo>
                <a:lnTo>
                  <a:pt x="140920" y="1574800"/>
                </a:lnTo>
                <a:lnTo>
                  <a:pt x="164210" y="1612900"/>
                </a:lnTo>
                <a:lnTo>
                  <a:pt x="189082" y="1651000"/>
                </a:lnTo>
                <a:lnTo>
                  <a:pt x="215494" y="1689100"/>
                </a:lnTo>
                <a:lnTo>
                  <a:pt x="243404" y="1714500"/>
                </a:lnTo>
                <a:lnTo>
                  <a:pt x="272771" y="1752600"/>
                </a:lnTo>
                <a:lnTo>
                  <a:pt x="303553" y="1790700"/>
                </a:lnTo>
                <a:lnTo>
                  <a:pt x="335707" y="1816100"/>
                </a:lnTo>
                <a:lnTo>
                  <a:pt x="369193" y="1841500"/>
                </a:lnTo>
                <a:lnTo>
                  <a:pt x="403969" y="1879600"/>
                </a:lnTo>
                <a:lnTo>
                  <a:pt x="439993" y="1905000"/>
                </a:lnTo>
                <a:lnTo>
                  <a:pt x="477222" y="1930400"/>
                </a:lnTo>
                <a:lnTo>
                  <a:pt x="515617" y="1955800"/>
                </a:lnTo>
                <a:lnTo>
                  <a:pt x="555134" y="1981200"/>
                </a:lnTo>
                <a:lnTo>
                  <a:pt x="595732" y="2006600"/>
                </a:lnTo>
                <a:lnTo>
                  <a:pt x="637370" y="2019300"/>
                </a:lnTo>
                <a:lnTo>
                  <a:pt x="680005" y="2044700"/>
                </a:lnTo>
                <a:lnTo>
                  <a:pt x="723596" y="2057400"/>
                </a:lnTo>
                <a:lnTo>
                  <a:pt x="768101" y="2082800"/>
                </a:lnTo>
                <a:lnTo>
                  <a:pt x="813478" y="2095500"/>
                </a:lnTo>
                <a:lnTo>
                  <a:pt x="1002878" y="2146300"/>
                </a:lnTo>
                <a:lnTo>
                  <a:pt x="1505628" y="2146300"/>
                </a:lnTo>
                <a:lnTo>
                  <a:pt x="1695030" y="2095500"/>
                </a:lnTo>
                <a:lnTo>
                  <a:pt x="1740408" y="2082800"/>
                </a:lnTo>
                <a:lnTo>
                  <a:pt x="1784913" y="2057400"/>
                </a:lnTo>
                <a:lnTo>
                  <a:pt x="1828504" y="2044700"/>
                </a:lnTo>
                <a:lnTo>
                  <a:pt x="1849821" y="2032000"/>
                </a:lnTo>
                <a:lnTo>
                  <a:pt x="1213739" y="2032000"/>
                </a:lnTo>
                <a:lnTo>
                  <a:pt x="1186201" y="2006600"/>
                </a:lnTo>
                <a:lnTo>
                  <a:pt x="1017477" y="2006600"/>
                </a:lnTo>
                <a:lnTo>
                  <a:pt x="860455" y="1968500"/>
                </a:lnTo>
                <a:lnTo>
                  <a:pt x="810732" y="1943100"/>
                </a:lnTo>
                <a:lnTo>
                  <a:pt x="762468" y="1930400"/>
                </a:lnTo>
                <a:lnTo>
                  <a:pt x="715754" y="1905000"/>
                </a:lnTo>
                <a:lnTo>
                  <a:pt x="670680" y="1879600"/>
                </a:lnTo>
                <a:lnTo>
                  <a:pt x="627336" y="1854200"/>
                </a:lnTo>
                <a:lnTo>
                  <a:pt x="585813" y="1828800"/>
                </a:lnTo>
                <a:lnTo>
                  <a:pt x="546201" y="1803400"/>
                </a:lnTo>
                <a:lnTo>
                  <a:pt x="627871" y="1752600"/>
                </a:lnTo>
                <a:lnTo>
                  <a:pt x="485520" y="1752600"/>
                </a:lnTo>
                <a:lnTo>
                  <a:pt x="449928" y="1714500"/>
                </a:lnTo>
                <a:lnTo>
                  <a:pt x="416026" y="1676400"/>
                </a:lnTo>
                <a:lnTo>
                  <a:pt x="383886" y="1638300"/>
                </a:lnTo>
                <a:lnTo>
                  <a:pt x="353579" y="1612900"/>
                </a:lnTo>
                <a:lnTo>
                  <a:pt x="325179" y="1562100"/>
                </a:lnTo>
                <a:lnTo>
                  <a:pt x="298757" y="1524000"/>
                </a:lnTo>
                <a:lnTo>
                  <a:pt x="274385" y="1485900"/>
                </a:lnTo>
                <a:lnTo>
                  <a:pt x="252134" y="1447800"/>
                </a:lnTo>
                <a:lnTo>
                  <a:pt x="232077" y="1397000"/>
                </a:lnTo>
                <a:lnTo>
                  <a:pt x="214286" y="1358900"/>
                </a:lnTo>
                <a:lnTo>
                  <a:pt x="198833" y="1308100"/>
                </a:lnTo>
                <a:lnTo>
                  <a:pt x="185789" y="1257300"/>
                </a:lnTo>
                <a:lnTo>
                  <a:pt x="175227" y="1219200"/>
                </a:lnTo>
                <a:lnTo>
                  <a:pt x="167219" y="1168400"/>
                </a:lnTo>
                <a:lnTo>
                  <a:pt x="161836" y="1117600"/>
                </a:lnTo>
                <a:lnTo>
                  <a:pt x="2507712" y="1117600"/>
                </a:lnTo>
                <a:lnTo>
                  <a:pt x="2508504" y="1079500"/>
                </a:lnTo>
                <a:lnTo>
                  <a:pt x="2507800" y="1054100"/>
                </a:lnTo>
                <a:lnTo>
                  <a:pt x="161836" y="1054100"/>
                </a:lnTo>
                <a:lnTo>
                  <a:pt x="167402" y="1003300"/>
                </a:lnTo>
                <a:lnTo>
                  <a:pt x="175402" y="952500"/>
                </a:lnTo>
                <a:lnTo>
                  <a:pt x="185790" y="901700"/>
                </a:lnTo>
                <a:lnTo>
                  <a:pt x="198523" y="863600"/>
                </a:lnTo>
                <a:lnTo>
                  <a:pt x="213556" y="812800"/>
                </a:lnTo>
                <a:lnTo>
                  <a:pt x="230844" y="774700"/>
                </a:lnTo>
                <a:lnTo>
                  <a:pt x="250345" y="723900"/>
                </a:lnTo>
                <a:lnTo>
                  <a:pt x="272013" y="685800"/>
                </a:lnTo>
                <a:lnTo>
                  <a:pt x="295804" y="647700"/>
                </a:lnTo>
                <a:lnTo>
                  <a:pt x="321674" y="596900"/>
                </a:lnTo>
                <a:lnTo>
                  <a:pt x="349579" y="558800"/>
                </a:lnTo>
                <a:lnTo>
                  <a:pt x="379474" y="520700"/>
                </a:lnTo>
                <a:lnTo>
                  <a:pt x="411315" y="495300"/>
                </a:lnTo>
                <a:lnTo>
                  <a:pt x="445058" y="457200"/>
                </a:lnTo>
                <a:lnTo>
                  <a:pt x="581433" y="457200"/>
                </a:lnTo>
                <a:lnTo>
                  <a:pt x="534598" y="431800"/>
                </a:lnTo>
                <a:lnTo>
                  <a:pt x="485520" y="406400"/>
                </a:lnTo>
                <a:lnTo>
                  <a:pt x="523568" y="381000"/>
                </a:lnTo>
                <a:lnTo>
                  <a:pt x="562999" y="342900"/>
                </a:lnTo>
                <a:lnTo>
                  <a:pt x="603757" y="330200"/>
                </a:lnTo>
                <a:lnTo>
                  <a:pt x="645787" y="304800"/>
                </a:lnTo>
                <a:lnTo>
                  <a:pt x="689034" y="279400"/>
                </a:lnTo>
                <a:lnTo>
                  <a:pt x="733441" y="254000"/>
                </a:lnTo>
                <a:lnTo>
                  <a:pt x="778953" y="241300"/>
                </a:lnTo>
                <a:lnTo>
                  <a:pt x="825516" y="215900"/>
                </a:lnTo>
                <a:lnTo>
                  <a:pt x="1021154" y="165100"/>
                </a:lnTo>
                <a:lnTo>
                  <a:pt x="1072133" y="152400"/>
                </a:lnTo>
                <a:lnTo>
                  <a:pt x="1192176" y="152400"/>
                </a:lnTo>
                <a:lnTo>
                  <a:pt x="1213739" y="139700"/>
                </a:lnTo>
                <a:lnTo>
                  <a:pt x="1871139" y="139700"/>
                </a:lnTo>
                <a:lnTo>
                  <a:pt x="1828504" y="127000"/>
                </a:lnTo>
                <a:lnTo>
                  <a:pt x="1784913" y="101600"/>
                </a:lnTo>
                <a:lnTo>
                  <a:pt x="1695030" y="76200"/>
                </a:lnTo>
                <a:lnTo>
                  <a:pt x="1648821" y="50800"/>
                </a:lnTo>
                <a:lnTo>
                  <a:pt x="1601824" y="38100"/>
                </a:lnTo>
                <a:close/>
              </a:path>
              <a:path w="2508885" h="2159000">
                <a:moveTo>
                  <a:pt x="1294764" y="1612900"/>
                </a:moveTo>
                <a:lnTo>
                  <a:pt x="1213739" y="1612900"/>
                </a:lnTo>
                <a:lnTo>
                  <a:pt x="1213739" y="2032000"/>
                </a:lnTo>
                <a:lnTo>
                  <a:pt x="1294764" y="2032000"/>
                </a:lnTo>
                <a:lnTo>
                  <a:pt x="1294764" y="1612900"/>
                </a:lnTo>
                <a:close/>
              </a:path>
              <a:path w="2508885" h="2159000">
                <a:moveTo>
                  <a:pt x="1745537" y="1612900"/>
                </a:moveTo>
                <a:lnTo>
                  <a:pt x="1442815" y="1612900"/>
                </a:lnTo>
                <a:lnTo>
                  <a:pt x="1538619" y="1638300"/>
                </a:lnTo>
                <a:lnTo>
                  <a:pt x="1638681" y="1663700"/>
                </a:lnTo>
                <a:lnTo>
                  <a:pt x="1577639" y="1739900"/>
                </a:lnTo>
                <a:lnTo>
                  <a:pt x="1546520" y="1778000"/>
                </a:lnTo>
                <a:lnTo>
                  <a:pt x="1514678" y="1816100"/>
                </a:lnTo>
                <a:lnTo>
                  <a:pt x="1481867" y="1854200"/>
                </a:lnTo>
                <a:lnTo>
                  <a:pt x="1447845" y="1892300"/>
                </a:lnTo>
                <a:lnTo>
                  <a:pt x="1412368" y="1930400"/>
                </a:lnTo>
                <a:lnTo>
                  <a:pt x="1375191" y="1955800"/>
                </a:lnTo>
                <a:lnTo>
                  <a:pt x="1336071" y="1993900"/>
                </a:lnTo>
                <a:lnTo>
                  <a:pt x="1294764" y="2032000"/>
                </a:lnTo>
                <a:lnTo>
                  <a:pt x="1849821" y="2032000"/>
                </a:lnTo>
                <a:lnTo>
                  <a:pt x="1871139" y="2019300"/>
                </a:lnTo>
                <a:lnTo>
                  <a:pt x="1912776" y="2006600"/>
                </a:lnTo>
                <a:lnTo>
                  <a:pt x="1436370" y="2006600"/>
                </a:lnTo>
                <a:lnTo>
                  <a:pt x="1474205" y="1968500"/>
                </a:lnTo>
                <a:lnTo>
                  <a:pt x="1511575" y="1943100"/>
                </a:lnTo>
                <a:lnTo>
                  <a:pt x="1548002" y="1892300"/>
                </a:lnTo>
                <a:lnTo>
                  <a:pt x="1583007" y="1854200"/>
                </a:lnTo>
                <a:lnTo>
                  <a:pt x="1616113" y="1816100"/>
                </a:lnTo>
                <a:lnTo>
                  <a:pt x="1646842" y="1765300"/>
                </a:lnTo>
                <a:lnTo>
                  <a:pt x="1674717" y="1727200"/>
                </a:lnTo>
                <a:lnTo>
                  <a:pt x="1699259" y="1676400"/>
                </a:lnTo>
                <a:lnTo>
                  <a:pt x="1888950" y="1676400"/>
                </a:lnTo>
                <a:lnTo>
                  <a:pt x="1840150" y="1663700"/>
                </a:lnTo>
                <a:lnTo>
                  <a:pt x="1790234" y="1638300"/>
                </a:lnTo>
                <a:lnTo>
                  <a:pt x="1739772" y="1625600"/>
                </a:lnTo>
                <a:lnTo>
                  <a:pt x="1745537" y="1612900"/>
                </a:lnTo>
                <a:close/>
              </a:path>
              <a:path w="2508885" h="2159000">
                <a:moveTo>
                  <a:pt x="879957" y="1676400"/>
                </a:moveTo>
                <a:lnTo>
                  <a:pt x="809244" y="1676400"/>
                </a:lnTo>
                <a:lnTo>
                  <a:pt x="833786" y="1727200"/>
                </a:lnTo>
                <a:lnTo>
                  <a:pt x="861661" y="1765300"/>
                </a:lnTo>
                <a:lnTo>
                  <a:pt x="892390" y="1816100"/>
                </a:lnTo>
                <a:lnTo>
                  <a:pt x="925496" y="1854200"/>
                </a:lnTo>
                <a:lnTo>
                  <a:pt x="960501" y="1892300"/>
                </a:lnTo>
                <a:lnTo>
                  <a:pt x="996928" y="1943100"/>
                </a:lnTo>
                <a:lnTo>
                  <a:pt x="1034298" y="1968500"/>
                </a:lnTo>
                <a:lnTo>
                  <a:pt x="1072133" y="2006600"/>
                </a:lnTo>
                <a:lnTo>
                  <a:pt x="1186201" y="2006600"/>
                </a:lnTo>
                <a:lnTo>
                  <a:pt x="1172432" y="1993900"/>
                </a:lnTo>
                <a:lnTo>
                  <a:pt x="1133312" y="1955800"/>
                </a:lnTo>
                <a:lnTo>
                  <a:pt x="1096135" y="1930400"/>
                </a:lnTo>
                <a:lnTo>
                  <a:pt x="1060658" y="1892300"/>
                </a:lnTo>
                <a:lnTo>
                  <a:pt x="1026636" y="1854200"/>
                </a:lnTo>
                <a:lnTo>
                  <a:pt x="993825" y="1816100"/>
                </a:lnTo>
                <a:lnTo>
                  <a:pt x="961983" y="1778000"/>
                </a:lnTo>
                <a:lnTo>
                  <a:pt x="930864" y="1739900"/>
                </a:lnTo>
                <a:lnTo>
                  <a:pt x="879957" y="1676400"/>
                </a:lnTo>
                <a:close/>
              </a:path>
              <a:path w="2508885" h="2159000">
                <a:moveTo>
                  <a:pt x="1888950" y="1676400"/>
                </a:moveTo>
                <a:lnTo>
                  <a:pt x="1699259" y="1676400"/>
                </a:lnTo>
                <a:lnTo>
                  <a:pt x="1748270" y="1689100"/>
                </a:lnTo>
                <a:lnTo>
                  <a:pt x="1794458" y="1714500"/>
                </a:lnTo>
                <a:lnTo>
                  <a:pt x="1838388" y="1727200"/>
                </a:lnTo>
                <a:lnTo>
                  <a:pt x="1880625" y="1752600"/>
                </a:lnTo>
                <a:lnTo>
                  <a:pt x="1962277" y="1803400"/>
                </a:lnTo>
                <a:lnTo>
                  <a:pt x="1922671" y="1828800"/>
                </a:lnTo>
                <a:lnTo>
                  <a:pt x="1881153" y="1854200"/>
                </a:lnTo>
                <a:lnTo>
                  <a:pt x="1837813" y="1879600"/>
                </a:lnTo>
                <a:lnTo>
                  <a:pt x="1792742" y="1905000"/>
                </a:lnTo>
                <a:lnTo>
                  <a:pt x="1746031" y="1930400"/>
                </a:lnTo>
                <a:lnTo>
                  <a:pt x="1697769" y="1943100"/>
                </a:lnTo>
                <a:lnTo>
                  <a:pt x="1648047" y="1968500"/>
                </a:lnTo>
                <a:lnTo>
                  <a:pt x="1491026" y="2006600"/>
                </a:lnTo>
                <a:lnTo>
                  <a:pt x="1912776" y="2006600"/>
                </a:lnTo>
                <a:lnTo>
                  <a:pt x="1953375" y="1981200"/>
                </a:lnTo>
                <a:lnTo>
                  <a:pt x="1992892" y="1955800"/>
                </a:lnTo>
                <a:lnTo>
                  <a:pt x="2031286" y="1930400"/>
                </a:lnTo>
                <a:lnTo>
                  <a:pt x="2068516" y="1905000"/>
                </a:lnTo>
                <a:lnTo>
                  <a:pt x="2104539" y="1879600"/>
                </a:lnTo>
                <a:lnTo>
                  <a:pt x="2139315" y="1841500"/>
                </a:lnTo>
                <a:lnTo>
                  <a:pt x="2172800" y="1816100"/>
                </a:lnTo>
                <a:lnTo>
                  <a:pt x="2204955" y="1790700"/>
                </a:lnTo>
                <a:lnTo>
                  <a:pt x="2235736" y="1752600"/>
                </a:lnTo>
                <a:lnTo>
                  <a:pt x="2022983" y="1752600"/>
                </a:lnTo>
                <a:lnTo>
                  <a:pt x="1980934" y="1727200"/>
                </a:lnTo>
                <a:lnTo>
                  <a:pt x="1936067" y="1701800"/>
                </a:lnTo>
                <a:lnTo>
                  <a:pt x="1888950" y="1676400"/>
                </a:lnTo>
                <a:close/>
              </a:path>
              <a:path w="2508885" h="2159000">
                <a:moveTo>
                  <a:pt x="728218" y="1117600"/>
                </a:moveTo>
                <a:lnTo>
                  <a:pt x="647319" y="1117600"/>
                </a:lnTo>
                <a:lnTo>
                  <a:pt x="648534" y="1168400"/>
                </a:lnTo>
                <a:lnTo>
                  <a:pt x="652179" y="1219200"/>
                </a:lnTo>
                <a:lnTo>
                  <a:pt x="658254" y="1270000"/>
                </a:lnTo>
                <a:lnTo>
                  <a:pt x="666757" y="1320800"/>
                </a:lnTo>
                <a:lnTo>
                  <a:pt x="677687" y="1371600"/>
                </a:lnTo>
                <a:lnTo>
                  <a:pt x="691045" y="1422400"/>
                </a:lnTo>
                <a:lnTo>
                  <a:pt x="706829" y="1473200"/>
                </a:lnTo>
                <a:lnTo>
                  <a:pt x="725038" y="1524000"/>
                </a:lnTo>
                <a:lnTo>
                  <a:pt x="745673" y="1574800"/>
                </a:lnTo>
                <a:lnTo>
                  <a:pt x="768730" y="1625600"/>
                </a:lnTo>
                <a:lnTo>
                  <a:pt x="718269" y="1638300"/>
                </a:lnTo>
                <a:lnTo>
                  <a:pt x="668356" y="1663700"/>
                </a:lnTo>
                <a:lnTo>
                  <a:pt x="619558" y="1676400"/>
                </a:lnTo>
                <a:lnTo>
                  <a:pt x="572441" y="1701800"/>
                </a:lnTo>
                <a:lnTo>
                  <a:pt x="527573" y="1727200"/>
                </a:lnTo>
                <a:lnTo>
                  <a:pt x="485520" y="1752600"/>
                </a:lnTo>
                <a:lnTo>
                  <a:pt x="627871" y="1752600"/>
                </a:lnTo>
                <a:lnTo>
                  <a:pt x="670112" y="1727200"/>
                </a:lnTo>
                <a:lnTo>
                  <a:pt x="714044" y="1714500"/>
                </a:lnTo>
                <a:lnTo>
                  <a:pt x="760233" y="1689100"/>
                </a:lnTo>
                <a:lnTo>
                  <a:pt x="809244" y="1676400"/>
                </a:lnTo>
                <a:lnTo>
                  <a:pt x="879957" y="1676400"/>
                </a:lnTo>
                <a:lnTo>
                  <a:pt x="869823" y="1663700"/>
                </a:lnTo>
                <a:lnTo>
                  <a:pt x="969884" y="1638300"/>
                </a:lnTo>
                <a:lnTo>
                  <a:pt x="1065688" y="1612900"/>
                </a:lnTo>
                <a:lnTo>
                  <a:pt x="1745537" y="1612900"/>
                </a:lnTo>
                <a:lnTo>
                  <a:pt x="1757066" y="1587500"/>
                </a:lnTo>
                <a:lnTo>
                  <a:pt x="849630" y="1587500"/>
                </a:lnTo>
                <a:lnTo>
                  <a:pt x="826572" y="1549400"/>
                </a:lnTo>
                <a:lnTo>
                  <a:pt x="805937" y="1498600"/>
                </a:lnTo>
                <a:lnTo>
                  <a:pt x="787728" y="1460500"/>
                </a:lnTo>
                <a:lnTo>
                  <a:pt x="771944" y="1409700"/>
                </a:lnTo>
                <a:lnTo>
                  <a:pt x="758586" y="1371600"/>
                </a:lnTo>
                <a:lnTo>
                  <a:pt x="747656" y="1320800"/>
                </a:lnTo>
                <a:lnTo>
                  <a:pt x="739153" y="1270000"/>
                </a:lnTo>
                <a:lnTo>
                  <a:pt x="733078" y="1219200"/>
                </a:lnTo>
                <a:lnTo>
                  <a:pt x="729433" y="1168400"/>
                </a:lnTo>
                <a:lnTo>
                  <a:pt x="728218" y="1117600"/>
                </a:lnTo>
                <a:close/>
              </a:path>
              <a:path w="2508885" h="2159000">
                <a:moveTo>
                  <a:pt x="2507712" y="1117600"/>
                </a:moveTo>
                <a:lnTo>
                  <a:pt x="2346706" y="1117600"/>
                </a:lnTo>
                <a:lnTo>
                  <a:pt x="2341307" y="1168400"/>
                </a:lnTo>
                <a:lnTo>
                  <a:pt x="2333288" y="1219200"/>
                </a:lnTo>
                <a:lnTo>
                  <a:pt x="2322719" y="1257300"/>
                </a:lnTo>
                <a:lnTo>
                  <a:pt x="2309671" y="1308100"/>
                </a:lnTo>
                <a:lnTo>
                  <a:pt x="2294217" y="1358900"/>
                </a:lnTo>
                <a:lnTo>
                  <a:pt x="2276427" y="1397000"/>
                </a:lnTo>
                <a:lnTo>
                  <a:pt x="2256372" y="1447800"/>
                </a:lnTo>
                <a:lnTo>
                  <a:pt x="2234125" y="1485900"/>
                </a:lnTo>
                <a:lnTo>
                  <a:pt x="2209756" y="1524000"/>
                </a:lnTo>
                <a:lnTo>
                  <a:pt x="2183336" y="1562100"/>
                </a:lnTo>
                <a:lnTo>
                  <a:pt x="2154938" y="1612900"/>
                </a:lnTo>
                <a:lnTo>
                  <a:pt x="2124632" y="1638300"/>
                </a:lnTo>
                <a:lnTo>
                  <a:pt x="2092490" y="1676400"/>
                </a:lnTo>
                <a:lnTo>
                  <a:pt x="2058583" y="1714500"/>
                </a:lnTo>
                <a:lnTo>
                  <a:pt x="2022983" y="1752600"/>
                </a:lnTo>
                <a:lnTo>
                  <a:pt x="2235736" y="1752600"/>
                </a:lnTo>
                <a:lnTo>
                  <a:pt x="2265102" y="1714500"/>
                </a:lnTo>
                <a:lnTo>
                  <a:pt x="2293012" y="1689100"/>
                </a:lnTo>
                <a:lnTo>
                  <a:pt x="2319424" y="1651000"/>
                </a:lnTo>
                <a:lnTo>
                  <a:pt x="2344295" y="1612900"/>
                </a:lnTo>
                <a:lnTo>
                  <a:pt x="2367585" y="1574800"/>
                </a:lnTo>
                <a:lnTo>
                  <a:pt x="2389252" y="1536700"/>
                </a:lnTo>
                <a:lnTo>
                  <a:pt x="2409253" y="1498600"/>
                </a:lnTo>
                <a:lnTo>
                  <a:pt x="2427547" y="1460500"/>
                </a:lnTo>
                <a:lnTo>
                  <a:pt x="2444093" y="1422400"/>
                </a:lnTo>
                <a:lnTo>
                  <a:pt x="2458849" y="1384300"/>
                </a:lnTo>
                <a:lnTo>
                  <a:pt x="2471772" y="1346200"/>
                </a:lnTo>
                <a:lnTo>
                  <a:pt x="2482822" y="1295400"/>
                </a:lnTo>
                <a:lnTo>
                  <a:pt x="2491956" y="1257300"/>
                </a:lnTo>
                <a:lnTo>
                  <a:pt x="2499133" y="1219200"/>
                </a:lnTo>
                <a:lnTo>
                  <a:pt x="2504311" y="1168400"/>
                </a:lnTo>
                <a:lnTo>
                  <a:pt x="2507448" y="1130300"/>
                </a:lnTo>
                <a:lnTo>
                  <a:pt x="2507712" y="1117600"/>
                </a:lnTo>
                <a:close/>
              </a:path>
              <a:path w="2508885" h="2159000">
                <a:moveTo>
                  <a:pt x="1502782" y="1549400"/>
                </a:moveTo>
                <a:lnTo>
                  <a:pt x="1005721" y="1549400"/>
                </a:lnTo>
                <a:lnTo>
                  <a:pt x="849630" y="1587500"/>
                </a:lnTo>
                <a:lnTo>
                  <a:pt x="1658874" y="1587500"/>
                </a:lnTo>
                <a:lnTo>
                  <a:pt x="1502782" y="1549400"/>
                </a:lnTo>
                <a:close/>
              </a:path>
              <a:path w="2508885" h="2159000">
                <a:moveTo>
                  <a:pt x="1861184" y="1117600"/>
                </a:moveTo>
                <a:lnTo>
                  <a:pt x="1780286" y="1117600"/>
                </a:lnTo>
                <a:lnTo>
                  <a:pt x="1779070" y="1168400"/>
                </a:lnTo>
                <a:lnTo>
                  <a:pt x="1775425" y="1219200"/>
                </a:lnTo>
                <a:lnTo>
                  <a:pt x="1769350" y="1270000"/>
                </a:lnTo>
                <a:lnTo>
                  <a:pt x="1760847" y="1320800"/>
                </a:lnTo>
                <a:lnTo>
                  <a:pt x="1749917" y="1371600"/>
                </a:lnTo>
                <a:lnTo>
                  <a:pt x="1736559" y="1409700"/>
                </a:lnTo>
                <a:lnTo>
                  <a:pt x="1720775" y="1460500"/>
                </a:lnTo>
                <a:lnTo>
                  <a:pt x="1702566" y="1498600"/>
                </a:lnTo>
                <a:lnTo>
                  <a:pt x="1681931" y="1549400"/>
                </a:lnTo>
                <a:lnTo>
                  <a:pt x="1658874" y="1587500"/>
                </a:lnTo>
                <a:lnTo>
                  <a:pt x="1757066" y="1587500"/>
                </a:lnTo>
                <a:lnTo>
                  <a:pt x="1762830" y="1574800"/>
                </a:lnTo>
                <a:lnTo>
                  <a:pt x="1783465" y="1524000"/>
                </a:lnTo>
                <a:lnTo>
                  <a:pt x="1801674" y="1473200"/>
                </a:lnTo>
                <a:lnTo>
                  <a:pt x="1817458" y="1422400"/>
                </a:lnTo>
                <a:lnTo>
                  <a:pt x="1830816" y="1371600"/>
                </a:lnTo>
                <a:lnTo>
                  <a:pt x="1841746" y="1320800"/>
                </a:lnTo>
                <a:lnTo>
                  <a:pt x="1850249" y="1270000"/>
                </a:lnTo>
                <a:lnTo>
                  <a:pt x="1856324" y="1219200"/>
                </a:lnTo>
                <a:lnTo>
                  <a:pt x="1859969" y="1168400"/>
                </a:lnTo>
                <a:lnTo>
                  <a:pt x="1861184" y="1117600"/>
                </a:lnTo>
                <a:close/>
              </a:path>
              <a:path w="2508885" h="2159000">
                <a:moveTo>
                  <a:pt x="1398751" y="1536700"/>
                </a:moveTo>
                <a:lnTo>
                  <a:pt x="1109752" y="1536700"/>
                </a:lnTo>
                <a:lnTo>
                  <a:pt x="1057741" y="1549400"/>
                </a:lnTo>
                <a:lnTo>
                  <a:pt x="1450762" y="1549400"/>
                </a:lnTo>
                <a:lnTo>
                  <a:pt x="1398751" y="1536700"/>
                </a:lnTo>
                <a:close/>
              </a:path>
              <a:path w="2508885" h="2159000">
                <a:moveTo>
                  <a:pt x="1294764" y="1117600"/>
                </a:moveTo>
                <a:lnTo>
                  <a:pt x="1213739" y="1117600"/>
                </a:lnTo>
                <a:lnTo>
                  <a:pt x="1213739" y="1536700"/>
                </a:lnTo>
                <a:lnTo>
                  <a:pt x="1294764" y="1536700"/>
                </a:lnTo>
                <a:lnTo>
                  <a:pt x="1294764" y="1117600"/>
                </a:lnTo>
                <a:close/>
              </a:path>
              <a:path w="2508885" h="2159000">
                <a:moveTo>
                  <a:pt x="581433" y="457200"/>
                </a:moveTo>
                <a:lnTo>
                  <a:pt x="445058" y="457200"/>
                </a:lnTo>
                <a:lnTo>
                  <a:pt x="480974" y="482600"/>
                </a:lnTo>
                <a:lnTo>
                  <a:pt x="519369" y="508000"/>
                </a:lnTo>
                <a:lnTo>
                  <a:pt x="560243" y="533400"/>
                </a:lnTo>
                <a:lnTo>
                  <a:pt x="603597" y="558800"/>
                </a:lnTo>
                <a:lnTo>
                  <a:pt x="649431" y="584200"/>
                </a:lnTo>
                <a:lnTo>
                  <a:pt x="697744" y="596900"/>
                </a:lnTo>
                <a:lnTo>
                  <a:pt x="748538" y="609600"/>
                </a:lnTo>
                <a:lnTo>
                  <a:pt x="729078" y="660400"/>
                </a:lnTo>
                <a:lnTo>
                  <a:pt x="711281" y="711200"/>
                </a:lnTo>
                <a:lnTo>
                  <a:pt x="695315" y="749300"/>
                </a:lnTo>
                <a:lnTo>
                  <a:pt x="681346" y="800100"/>
                </a:lnTo>
                <a:lnTo>
                  <a:pt x="669542" y="850900"/>
                </a:lnTo>
                <a:lnTo>
                  <a:pt x="660070" y="901700"/>
                </a:lnTo>
                <a:lnTo>
                  <a:pt x="653097" y="939800"/>
                </a:lnTo>
                <a:lnTo>
                  <a:pt x="648791" y="990600"/>
                </a:lnTo>
                <a:lnTo>
                  <a:pt x="647319" y="1054100"/>
                </a:lnTo>
                <a:lnTo>
                  <a:pt x="728218" y="1054100"/>
                </a:lnTo>
                <a:lnTo>
                  <a:pt x="730037" y="990600"/>
                </a:lnTo>
                <a:lnTo>
                  <a:pt x="735181" y="939800"/>
                </a:lnTo>
                <a:lnTo>
                  <a:pt x="743172" y="889000"/>
                </a:lnTo>
                <a:lnTo>
                  <a:pt x="753538" y="838200"/>
                </a:lnTo>
                <a:lnTo>
                  <a:pt x="765803" y="787400"/>
                </a:lnTo>
                <a:lnTo>
                  <a:pt x="779492" y="736600"/>
                </a:lnTo>
                <a:lnTo>
                  <a:pt x="794130" y="685800"/>
                </a:lnTo>
                <a:lnTo>
                  <a:pt x="809244" y="635000"/>
                </a:lnTo>
                <a:lnTo>
                  <a:pt x="1213739" y="635000"/>
                </a:lnTo>
                <a:lnTo>
                  <a:pt x="1161752" y="622300"/>
                </a:lnTo>
                <a:lnTo>
                  <a:pt x="1057741" y="622300"/>
                </a:lnTo>
                <a:lnTo>
                  <a:pt x="953694" y="596900"/>
                </a:lnTo>
                <a:lnTo>
                  <a:pt x="901663" y="596900"/>
                </a:lnTo>
                <a:lnTo>
                  <a:pt x="849630" y="571500"/>
                </a:lnTo>
                <a:lnTo>
                  <a:pt x="865008" y="546100"/>
                </a:lnTo>
                <a:lnTo>
                  <a:pt x="768730" y="546100"/>
                </a:lnTo>
                <a:lnTo>
                  <a:pt x="719674" y="520700"/>
                </a:lnTo>
                <a:lnTo>
                  <a:pt x="672852" y="508000"/>
                </a:lnTo>
                <a:lnTo>
                  <a:pt x="581433" y="457200"/>
                </a:lnTo>
                <a:close/>
              </a:path>
              <a:path w="2508885" h="2159000">
                <a:moveTo>
                  <a:pt x="1294764" y="698500"/>
                </a:moveTo>
                <a:lnTo>
                  <a:pt x="1213739" y="698500"/>
                </a:lnTo>
                <a:lnTo>
                  <a:pt x="1213739" y="1054100"/>
                </a:lnTo>
                <a:lnTo>
                  <a:pt x="1294764" y="1054100"/>
                </a:lnTo>
                <a:lnTo>
                  <a:pt x="1294764" y="698500"/>
                </a:lnTo>
                <a:close/>
              </a:path>
              <a:path w="2508885" h="2159000">
                <a:moveTo>
                  <a:pt x="1871139" y="139700"/>
                </a:moveTo>
                <a:lnTo>
                  <a:pt x="1294764" y="139700"/>
                </a:lnTo>
                <a:lnTo>
                  <a:pt x="1337890" y="165100"/>
                </a:lnTo>
                <a:lnTo>
                  <a:pt x="1379012" y="203200"/>
                </a:lnTo>
                <a:lnTo>
                  <a:pt x="1418130" y="241300"/>
                </a:lnTo>
                <a:lnTo>
                  <a:pt x="1455244" y="279400"/>
                </a:lnTo>
                <a:lnTo>
                  <a:pt x="1490354" y="317500"/>
                </a:lnTo>
                <a:lnTo>
                  <a:pt x="1523457" y="355600"/>
                </a:lnTo>
                <a:lnTo>
                  <a:pt x="1554555" y="393700"/>
                </a:lnTo>
                <a:lnTo>
                  <a:pt x="1583646" y="444500"/>
                </a:lnTo>
                <a:lnTo>
                  <a:pt x="1610730" y="482600"/>
                </a:lnTo>
                <a:lnTo>
                  <a:pt x="1635806" y="533400"/>
                </a:lnTo>
                <a:lnTo>
                  <a:pt x="1658874" y="571500"/>
                </a:lnTo>
                <a:lnTo>
                  <a:pt x="1606840" y="596900"/>
                </a:lnTo>
                <a:lnTo>
                  <a:pt x="1554809" y="596900"/>
                </a:lnTo>
                <a:lnTo>
                  <a:pt x="1450762" y="622300"/>
                </a:lnTo>
                <a:lnTo>
                  <a:pt x="1346751" y="622300"/>
                </a:lnTo>
                <a:lnTo>
                  <a:pt x="1294764" y="635000"/>
                </a:lnTo>
                <a:lnTo>
                  <a:pt x="1699259" y="635000"/>
                </a:lnTo>
                <a:lnTo>
                  <a:pt x="1714373" y="685800"/>
                </a:lnTo>
                <a:lnTo>
                  <a:pt x="1729011" y="736600"/>
                </a:lnTo>
                <a:lnTo>
                  <a:pt x="1742700" y="787400"/>
                </a:lnTo>
                <a:lnTo>
                  <a:pt x="1754965" y="838200"/>
                </a:lnTo>
                <a:lnTo>
                  <a:pt x="1765331" y="889000"/>
                </a:lnTo>
                <a:lnTo>
                  <a:pt x="1773322" y="939800"/>
                </a:lnTo>
                <a:lnTo>
                  <a:pt x="1778466" y="990600"/>
                </a:lnTo>
                <a:lnTo>
                  <a:pt x="1780286" y="1054100"/>
                </a:lnTo>
                <a:lnTo>
                  <a:pt x="1861184" y="1054100"/>
                </a:lnTo>
                <a:lnTo>
                  <a:pt x="1859712" y="990600"/>
                </a:lnTo>
                <a:lnTo>
                  <a:pt x="1855406" y="939800"/>
                </a:lnTo>
                <a:lnTo>
                  <a:pt x="1848433" y="901700"/>
                </a:lnTo>
                <a:lnTo>
                  <a:pt x="1838961" y="850900"/>
                </a:lnTo>
                <a:lnTo>
                  <a:pt x="1827157" y="800100"/>
                </a:lnTo>
                <a:lnTo>
                  <a:pt x="1813188" y="749300"/>
                </a:lnTo>
                <a:lnTo>
                  <a:pt x="1797222" y="711200"/>
                </a:lnTo>
                <a:lnTo>
                  <a:pt x="1779425" y="660400"/>
                </a:lnTo>
                <a:lnTo>
                  <a:pt x="1759965" y="609600"/>
                </a:lnTo>
                <a:lnTo>
                  <a:pt x="1810756" y="596900"/>
                </a:lnTo>
                <a:lnTo>
                  <a:pt x="1859063" y="584200"/>
                </a:lnTo>
                <a:lnTo>
                  <a:pt x="1904890" y="558800"/>
                </a:lnTo>
                <a:lnTo>
                  <a:pt x="1926566" y="546100"/>
                </a:lnTo>
                <a:lnTo>
                  <a:pt x="1739772" y="546100"/>
                </a:lnTo>
                <a:lnTo>
                  <a:pt x="1714893" y="495300"/>
                </a:lnTo>
                <a:lnTo>
                  <a:pt x="1688797" y="457200"/>
                </a:lnTo>
                <a:lnTo>
                  <a:pt x="1661484" y="419100"/>
                </a:lnTo>
                <a:lnTo>
                  <a:pt x="1632956" y="381000"/>
                </a:lnTo>
                <a:lnTo>
                  <a:pt x="1603216" y="342900"/>
                </a:lnTo>
                <a:lnTo>
                  <a:pt x="1572264" y="304800"/>
                </a:lnTo>
                <a:lnTo>
                  <a:pt x="1540101" y="266700"/>
                </a:lnTo>
                <a:lnTo>
                  <a:pt x="1506731" y="228600"/>
                </a:lnTo>
                <a:lnTo>
                  <a:pt x="1472153" y="190500"/>
                </a:lnTo>
                <a:lnTo>
                  <a:pt x="1436370" y="152400"/>
                </a:lnTo>
                <a:lnTo>
                  <a:pt x="1891958" y="152400"/>
                </a:lnTo>
                <a:lnTo>
                  <a:pt x="1871139" y="139700"/>
                </a:lnTo>
                <a:close/>
              </a:path>
              <a:path w="2508885" h="2159000">
                <a:moveTo>
                  <a:pt x="2274406" y="457200"/>
                </a:moveTo>
                <a:lnTo>
                  <a:pt x="2063495" y="457200"/>
                </a:lnTo>
                <a:lnTo>
                  <a:pt x="2099747" y="495300"/>
                </a:lnTo>
                <a:lnTo>
                  <a:pt x="2133788" y="533400"/>
                </a:lnTo>
                <a:lnTo>
                  <a:pt x="2165564" y="571500"/>
                </a:lnTo>
                <a:lnTo>
                  <a:pt x="2195021" y="609600"/>
                </a:lnTo>
                <a:lnTo>
                  <a:pt x="2222103" y="660400"/>
                </a:lnTo>
                <a:lnTo>
                  <a:pt x="2246756" y="698500"/>
                </a:lnTo>
                <a:lnTo>
                  <a:pt x="2268925" y="749300"/>
                </a:lnTo>
                <a:lnTo>
                  <a:pt x="2288555" y="800100"/>
                </a:lnTo>
                <a:lnTo>
                  <a:pt x="2305592" y="850900"/>
                </a:lnTo>
                <a:lnTo>
                  <a:pt x="2319980" y="889000"/>
                </a:lnTo>
                <a:lnTo>
                  <a:pt x="2331665" y="939800"/>
                </a:lnTo>
                <a:lnTo>
                  <a:pt x="2340592" y="990600"/>
                </a:lnTo>
                <a:lnTo>
                  <a:pt x="2346706" y="1054100"/>
                </a:lnTo>
                <a:lnTo>
                  <a:pt x="2507800" y="1054100"/>
                </a:lnTo>
                <a:lnTo>
                  <a:pt x="2507448" y="1041400"/>
                </a:lnTo>
                <a:lnTo>
                  <a:pt x="2504311" y="990600"/>
                </a:lnTo>
                <a:lnTo>
                  <a:pt x="2499133" y="952500"/>
                </a:lnTo>
                <a:lnTo>
                  <a:pt x="2491956" y="914400"/>
                </a:lnTo>
                <a:lnTo>
                  <a:pt x="2482822" y="863600"/>
                </a:lnTo>
                <a:lnTo>
                  <a:pt x="2471772" y="825500"/>
                </a:lnTo>
                <a:lnTo>
                  <a:pt x="2458849" y="787400"/>
                </a:lnTo>
                <a:lnTo>
                  <a:pt x="2444093" y="736600"/>
                </a:lnTo>
                <a:lnTo>
                  <a:pt x="2427547" y="698500"/>
                </a:lnTo>
                <a:lnTo>
                  <a:pt x="2409253" y="660400"/>
                </a:lnTo>
                <a:lnTo>
                  <a:pt x="2389252" y="622300"/>
                </a:lnTo>
                <a:lnTo>
                  <a:pt x="2367585" y="584200"/>
                </a:lnTo>
                <a:lnTo>
                  <a:pt x="2344295" y="546100"/>
                </a:lnTo>
                <a:lnTo>
                  <a:pt x="2319424" y="520700"/>
                </a:lnTo>
                <a:lnTo>
                  <a:pt x="2293012" y="482600"/>
                </a:lnTo>
                <a:lnTo>
                  <a:pt x="2274406" y="457200"/>
                </a:lnTo>
                <a:close/>
              </a:path>
              <a:path w="2508885" h="2159000">
                <a:moveTo>
                  <a:pt x="1497012" y="673100"/>
                </a:moveTo>
                <a:lnTo>
                  <a:pt x="1011491" y="673100"/>
                </a:lnTo>
                <a:lnTo>
                  <a:pt x="1110710" y="698500"/>
                </a:lnTo>
                <a:lnTo>
                  <a:pt x="1397793" y="698500"/>
                </a:lnTo>
                <a:lnTo>
                  <a:pt x="1497012" y="673100"/>
                </a:lnTo>
                <a:close/>
              </a:path>
              <a:path w="2508885" h="2159000">
                <a:moveTo>
                  <a:pt x="1699259" y="635000"/>
                </a:moveTo>
                <a:lnTo>
                  <a:pt x="809244" y="635000"/>
                </a:lnTo>
                <a:lnTo>
                  <a:pt x="962120" y="673100"/>
                </a:lnTo>
                <a:lnTo>
                  <a:pt x="1546383" y="673100"/>
                </a:lnTo>
                <a:lnTo>
                  <a:pt x="1699259" y="635000"/>
                </a:lnTo>
                <a:close/>
              </a:path>
              <a:path w="2508885" h="2159000">
                <a:moveTo>
                  <a:pt x="1294764" y="139700"/>
                </a:moveTo>
                <a:lnTo>
                  <a:pt x="1213739" y="139700"/>
                </a:lnTo>
                <a:lnTo>
                  <a:pt x="1213739" y="635000"/>
                </a:lnTo>
                <a:lnTo>
                  <a:pt x="1294764" y="635000"/>
                </a:lnTo>
                <a:lnTo>
                  <a:pt x="1294764" y="139700"/>
                </a:lnTo>
                <a:close/>
              </a:path>
              <a:path w="2508885" h="2159000">
                <a:moveTo>
                  <a:pt x="1192176" y="152400"/>
                </a:moveTo>
                <a:lnTo>
                  <a:pt x="1072133" y="152400"/>
                </a:lnTo>
                <a:lnTo>
                  <a:pt x="1036350" y="190500"/>
                </a:lnTo>
                <a:lnTo>
                  <a:pt x="1001772" y="228600"/>
                </a:lnTo>
                <a:lnTo>
                  <a:pt x="968402" y="266700"/>
                </a:lnTo>
                <a:lnTo>
                  <a:pt x="936239" y="304800"/>
                </a:lnTo>
                <a:lnTo>
                  <a:pt x="905287" y="342900"/>
                </a:lnTo>
                <a:lnTo>
                  <a:pt x="875547" y="381000"/>
                </a:lnTo>
                <a:lnTo>
                  <a:pt x="847019" y="419100"/>
                </a:lnTo>
                <a:lnTo>
                  <a:pt x="819706" y="457200"/>
                </a:lnTo>
                <a:lnTo>
                  <a:pt x="793610" y="495300"/>
                </a:lnTo>
                <a:lnTo>
                  <a:pt x="768730" y="546100"/>
                </a:lnTo>
                <a:lnTo>
                  <a:pt x="865008" y="546100"/>
                </a:lnTo>
                <a:lnTo>
                  <a:pt x="872697" y="533400"/>
                </a:lnTo>
                <a:lnTo>
                  <a:pt x="897773" y="482600"/>
                </a:lnTo>
                <a:lnTo>
                  <a:pt x="924857" y="444500"/>
                </a:lnTo>
                <a:lnTo>
                  <a:pt x="953948" y="393700"/>
                </a:lnTo>
                <a:lnTo>
                  <a:pt x="985046" y="355600"/>
                </a:lnTo>
                <a:lnTo>
                  <a:pt x="1018149" y="317500"/>
                </a:lnTo>
                <a:lnTo>
                  <a:pt x="1053259" y="279400"/>
                </a:lnTo>
                <a:lnTo>
                  <a:pt x="1090373" y="241300"/>
                </a:lnTo>
                <a:lnTo>
                  <a:pt x="1129491" y="203200"/>
                </a:lnTo>
                <a:lnTo>
                  <a:pt x="1170613" y="165100"/>
                </a:lnTo>
                <a:lnTo>
                  <a:pt x="1192176" y="152400"/>
                </a:lnTo>
                <a:close/>
              </a:path>
              <a:path w="2508885" h="2159000">
                <a:moveTo>
                  <a:pt x="1891958" y="152400"/>
                </a:moveTo>
                <a:lnTo>
                  <a:pt x="1436370" y="152400"/>
                </a:lnTo>
                <a:lnTo>
                  <a:pt x="1487349" y="165100"/>
                </a:lnTo>
                <a:lnTo>
                  <a:pt x="1682987" y="215900"/>
                </a:lnTo>
                <a:lnTo>
                  <a:pt x="1729550" y="241300"/>
                </a:lnTo>
                <a:lnTo>
                  <a:pt x="1775062" y="254000"/>
                </a:lnTo>
                <a:lnTo>
                  <a:pt x="1819469" y="279400"/>
                </a:lnTo>
                <a:lnTo>
                  <a:pt x="1862716" y="304800"/>
                </a:lnTo>
                <a:lnTo>
                  <a:pt x="1904746" y="330200"/>
                </a:lnTo>
                <a:lnTo>
                  <a:pt x="1945504" y="342900"/>
                </a:lnTo>
                <a:lnTo>
                  <a:pt x="1984935" y="381000"/>
                </a:lnTo>
                <a:lnTo>
                  <a:pt x="2022983" y="406400"/>
                </a:lnTo>
                <a:lnTo>
                  <a:pt x="1973923" y="431800"/>
                </a:lnTo>
                <a:lnTo>
                  <a:pt x="1927093" y="457200"/>
                </a:lnTo>
                <a:lnTo>
                  <a:pt x="1835662" y="508000"/>
                </a:lnTo>
                <a:lnTo>
                  <a:pt x="1788832" y="520700"/>
                </a:lnTo>
                <a:lnTo>
                  <a:pt x="1739772" y="546100"/>
                </a:lnTo>
                <a:lnTo>
                  <a:pt x="1926566" y="546100"/>
                </a:lnTo>
                <a:lnTo>
                  <a:pt x="1948242" y="533400"/>
                </a:lnTo>
                <a:lnTo>
                  <a:pt x="1989125" y="508000"/>
                </a:lnTo>
                <a:lnTo>
                  <a:pt x="2027541" y="482600"/>
                </a:lnTo>
                <a:lnTo>
                  <a:pt x="2063495" y="457200"/>
                </a:lnTo>
                <a:lnTo>
                  <a:pt x="2274406" y="457200"/>
                </a:lnTo>
                <a:lnTo>
                  <a:pt x="2265102" y="444500"/>
                </a:lnTo>
                <a:lnTo>
                  <a:pt x="2235736" y="419100"/>
                </a:lnTo>
                <a:lnTo>
                  <a:pt x="2204955" y="381000"/>
                </a:lnTo>
                <a:lnTo>
                  <a:pt x="2172800" y="355600"/>
                </a:lnTo>
                <a:lnTo>
                  <a:pt x="2139314" y="317500"/>
                </a:lnTo>
                <a:lnTo>
                  <a:pt x="2104539" y="292100"/>
                </a:lnTo>
                <a:lnTo>
                  <a:pt x="2068516" y="266700"/>
                </a:lnTo>
                <a:lnTo>
                  <a:pt x="2031286" y="241300"/>
                </a:lnTo>
                <a:lnTo>
                  <a:pt x="1992892" y="215900"/>
                </a:lnTo>
                <a:lnTo>
                  <a:pt x="1953375" y="190500"/>
                </a:lnTo>
                <a:lnTo>
                  <a:pt x="1912776" y="165100"/>
                </a:lnTo>
                <a:lnTo>
                  <a:pt x="1891958" y="152400"/>
                </a:lnTo>
                <a:close/>
              </a:path>
              <a:path w="2508885" h="2159000">
                <a:moveTo>
                  <a:pt x="1456514" y="12700"/>
                </a:moveTo>
                <a:lnTo>
                  <a:pt x="1051992" y="12700"/>
                </a:lnTo>
                <a:lnTo>
                  <a:pt x="954428" y="38100"/>
                </a:lnTo>
                <a:lnTo>
                  <a:pt x="1554079" y="38100"/>
                </a:lnTo>
                <a:lnTo>
                  <a:pt x="1456514" y="12700"/>
                </a:lnTo>
                <a:close/>
              </a:path>
              <a:path w="2508885" h="2159000">
                <a:moveTo>
                  <a:pt x="1356460" y="0"/>
                </a:moveTo>
                <a:lnTo>
                  <a:pt x="1152045" y="0"/>
                </a:lnTo>
                <a:lnTo>
                  <a:pt x="1101728" y="12700"/>
                </a:lnTo>
                <a:lnTo>
                  <a:pt x="1406777" y="12700"/>
                </a:lnTo>
                <a:lnTo>
                  <a:pt x="1356460" y="0"/>
                </a:lnTo>
                <a:close/>
              </a:path>
            </a:pathLst>
          </a:custGeom>
          <a:solidFill>
            <a:srgbClr val="FFAB03"/>
          </a:solidFill>
        </p:spPr>
        <p:txBody>
          <a:bodyPr wrap="square" lIns="0" tIns="0" rIns="0" bIns="0" rtlCol="0"/>
          <a:lstStyle/>
          <a:p>
            <a:endParaRPr/>
          </a:p>
        </p:txBody>
      </p:sp>
      <p:sp>
        <p:nvSpPr>
          <p:cNvPr id="27" name="object 7">
            <a:extLst>
              <a:ext uri="{FF2B5EF4-FFF2-40B4-BE49-F238E27FC236}">
                <a16:creationId xmlns:a16="http://schemas.microsoft.com/office/drawing/2014/main" id="{CD4C9640-F032-457E-8E28-94A5E086D300}"/>
              </a:ext>
            </a:extLst>
          </p:cNvPr>
          <p:cNvSpPr txBox="1"/>
          <p:nvPr/>
        </p:nvSpPr>
        <p:spPr>
          <a:xfrm>
            <a:off x="5328285" y="269303"/>
            <a:ext cx="3131163" cy="1243930"/>
          </a:xfrm>
          <a:prstGeom prst="rect">
            <a:avLst/>
          </a:prstGeom>
        </p:spPr>
        <p:txBody>
          <a:bodyPr vert="horz" wrap="square" lIns="0" tIns="12700" rIns="0" bIns="0" rtlCol="0" anchor="t">
            <a:spAutoFit/>
          </a:bodyPr>
          <a:lstStyle/>
          <a:p>
            <a:pPr marL="12700" marR="5080" indent="1270" algn="ctr">
              <a:spcBef>
                <a:spcPts val="100"/>
              </a:spcBef>
            </a:pPr>
            <a:r>
              <a:rPr lang="en-US" sz="2000" spc="-70" dirty="0">
                <a:solidFill>
                  <a:schemeClr val="bg1"/>
                </a:solidFill>
                <a:latin typeface="Trebuchet MS"/>
                <a:ea typeface="+mn-lt"/>
                <a:cs typeface="+mn-lt"/>
              </a:rPr>
              <a:t>Get instant notifications about suspicious files entering your server while roaming. </a:t>
            </a:r>
            <a:endParaRPr lang="tr-TR">
              <a:solidFill>
                <a:schemeClr val="bg1"/>
              </a:solidFill>
              <a:latin typeface="Trebuchet MS"/>
            </a:endParaRPr>
          </a:p>
        </p:txBody>
      </p:sp>
      <p:grpSp>
        <p:nvGrpSpPr>
          <p:cNvPr id="28" name="object 4">
            <a:extLst>
              <a:ext uri="{FF2B5EF4-FFF2-40B4-BE49-F238E27FC236}">
                <a16:creationId xmlns:a16="http://schemas.microsoft.com/office/drawing/2014/main" id="{B5447333-2F49-44AF-95B6-6219B7976FE7}"/>
              </a:ext>
            </a:extLst>
          </p:cNvPr>
          <p:cNvGrpSpPr/>
          <p:nvPr/>
        </p:nvGrpSpPr>
        <p:grpSpPr>
          <a:xfrm>
            <a:off x="4532614" y="4584276"/>
            <a:ext cx="4092412" cy="1986642"/>
            <a:chOff x="3878559" y="2529815"/>
            <a:chExt cx="5334635" cy="2854960"/>
          </a:xfrm>
        </p:grpSpPr>
        <p:sp>
          <p:nvSpPr>
            <p:cNvPr id="29" name="object 5">
              <a:extLst>
                <a:ext uri="{FF2B5EF4-FFF2-40B4-BE49-F238E27FC236}">
                  <a16:creationId xmlns:a16="http://schemas.microsoft.com/office/drawing/2014/main" id="{58EE71EC-16B6-4A6C-B276-CD8D1A5096A7}"/>
                </a:ext>
              </a:extLst>
            </p:cNvPr>
            <p:cNvSpPr/>
            <p:nvPr/>
          </p:nvSpPr>
          <p:spPr>
            <a:xfrm>
              <a:off x="3878559" y="2529815"/>
              <a:ext cx="5334031" cy="2854500"/>
            </a:xfrm>
            <a:prstGeom prst="rect">
              <a:avLst/>
            </a:prstGeom>
            <a:blipFill>
              <a:blip r:embed="rId7" cstate="print"/>
              <a:stretch>
                <a:fillRect/>
              </a:stretch>
            </a:blipFill>
          </p:spPr>
          <p:txBody>
            <a:bodyPr wrap="square" lIns="0" tIns="0" rIns="0" bIns="0" rtlCol="0"/>
            <a:lstStyle/>
            <a:p>
              <a:endParaRPr/>
            </a:p>
          </p:txBody>
        </p:sp>
        <p:sp>
          <p:nvSpPr>
            <p:cNvPr id="30" name="object 6">
              <a:extLst>
                <a:ext uri="{FF2B5EF4-FFF2-40B4-BE49-F238E27FC236}">
                  <a16:creationId xmlns:a16="http://schemas.microsoft.com/office/drawing/2014/main" id="{5F51A406-CE73-4CBF-9FEC-EA49A5DA44A9}"/>
                </a:ext>
              </a:extLst>
            </p:cNvPr>
            <p:cNvSpPr/>
            <p:nvPr/>
          </p:nvSpPr>
          <p:spPr>
            <a:xfrm>
              <a:off x="3919728" y="2560319"/>
              <a:ext cx="5247640" cy="2758440"/>
            </a:xfrm>
            <a:custGeom>
              <a:avLst/>
              <a:gdLst/>
              <a:ahLst/>
              <a:cxnLst/>
              <a:rect l="l" t="t" r="r" b="b"/>
              <a:pathLst>
                <a:path w="5247640" h="2758440">
                  <a:moveTo>
                    <a:pt x="5247132" y="0"/>
                  </a:moveTo>
                  <a:lnTo>
                    <a:pt x="1379220" y="0"/>
                  </a:lnTo>
                  <a:lnTo>
                    <a:pt x="0" y="1379219"/>
                  </a:lnTo>
                  <a:lnTo>
                    <a:pt x="1379220" y="2758440"/>
                  </a:lnTo>
                  <a:lnTo>
                    <a:pt x="5247132" y="2758440"/>
                  </a:lnTo>
                  <a:lnTo>
                    <a:pt x="5247132" y="0"/>
                  </a:lnTo>
                  <a:close/>
                </a:path>
              </a:pathLst>
            </a:custGeom>
            <a:solidFill>
              <a:srgbClr val="FFAB03"/>
            </a:solidFill>
          </p:spPr>
          <p:txBody>
            <a:bodyPr wrap="square" lIns="0" tIns="0" rIns="0" bIns="0" rtlCol="0"/>
            <a:lstStyle/>
            <a:p>
              <a:endParaRPr/>
            </a:p>
          </p:txBody>
        </p:sp>
      </p:grpSp>
      <p:sp>
        <p:nvSpPr>
          <p:cNvPr id="31" name="object 7">
            <a:extLst>
              <a:ext uri="{FF2B5EF4-FFF2-40B4-BE49-F238E27FC236}">
                <a16:creationId xmlns:a16="http://schemas.microsoft.com/office/drawing/2014/main" id="{F56AD883-EE5D-4639-8427-BF4AD1C9CD68}"/>
              </a:ext>
            </a:extLst>
          </p:cNvPr>
          <p:cNvSpPr txBox="1"/>
          <p:nvPr/>
        </p:nvSpPr>
        <p:spPr>
          <a:xfrm>
            <a:off x="5512990" y="4676213"/>
            <a:ext cx="2946458" cy="936795"/>
          </a:xfrm>
          <a:prstGeom prst="rect">
            <a:avLst/>
          </a:prstGeom>
        </p:spPr>
        <p:txBody>
          <a:bodyPr vert="horz" wrap="square" lIns="0" tIns="13335" rIns="0" bIns="0" rtlCol="0" anchor="t">
            <a:spAutoFit/>
          </a:bodyPr>
          <a:lstStyle/>
          <a:p>
            <a:pPr marL="12700" marR="5080" indent="-2540" algn="ctr">
              <a:spcBef>
                <a:spcPts val="105"/>
              </a:spcBef>
            </a:pPr>
            <a:r>
              <a:rPr lang="en-US" sz="2000" spc="-15" dirty="0" err="1">
                <a:solidFill>
                  <a:schemeClr val="bg1"/>
                </a:solidFill>
                <a:latin typeface="Trebuchet MS"/>
                <a:ea typeface="+mn-lt"/>
                <a:cs typeface="+mn-lt"/>
              </a:rPr>
              <a:t>CyDEFENDER</a:t>
            </a:r>
            <a:r>
              <a:rPr lang="en-US" sz="2000" spc="-15" dirty="0">
                <a:solidFill>
                  <a:schemeClr val="bg1"/>
                </a:solidFill>
                <a:latin typeface="Trebuchet MS"/>
                <a:ea typeface="+mn-lt"/>
                <a:cs typeface="+mn-lt"/>
              </a:rPr>
              <a:t> protects the databases on the server from malicious software.</a:t>
            </a:r>
            <a:endParaRPr lang="en-US" dirty="0">
              <a:solidFill>
                <a:schemeClr val="bg1"/>
              </a:solidFill>
              <a:latin typeface="Trebuchet MS"/>
              <a:ea typeface="+mn-lt"/>
              <a:cs typeface="+mn-lt"/>
            </a:endParaRPr>
          </a:p>
        </p:txBody>
      </p:sp>
      <p:sp>
        <p:nvSpPr>
          <p:cNvPr id="32" name="object 8">
            <a:extLst>
              <a:ext uri="{FF2B5EF4-FFF2-40B4-BE49-F238E27FC236}">
                <a16:creationId xmlns:a16="http://schemas.microsoft.com/office/drawing/2014/main" id="{C3CD0A0E-097C-4A79-BE33-67E991F52CD1}"/>
              </a:ext>
            </a:extLst>
          </p:cNvPr>
          <p:cNvSpPr/>
          <p:nvPr/>
        </p:nvSpPr>
        <p:spPr>
          <a:xfrm>
            <a:off x="1100391" y="4605502"/>
            <a:ext cx="1976283" cy="1703723"/>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08635" y="6477787"/>
            <a:ext cx="923696" cy="219735"/>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418319" y="914400"/>
            <a:ext cx="2773680" cy="3755390"/>
          </a:xfrm>
          <a:custGeom>
            <a:avLst/>
            <a:gdLst/>
            <a:ahLst/>
            <a:cxnLst/>
            <a:rect l="l" t="t" r="r" b="b"/>
            <a:pathLst>
              <a:path w="2773679" h="3755390">
                <a:moveTo>
                  <a:pt x="1876805" y="0"/>
                </a:moveTo>
                <a:lnTo>
                  <a:pt x="1828362" y="613"/>
                </a:lnTo>
                <a:lnTo>
                  <a:pt x="1780222" y="2443"/>
                </a:lnTo>
                <a:lnTo>
                  <a:pt x="1732398" y="5474"/>
                </a:lnTo>
                <a:lnTo>
                  <a:pt x="1684906" y="9693"/>
                </a:lnTo>
                <a:lnTo>
                  <a:pt x="1637761" y="15084"/>
                </a:lnTo>
                <a:lnTo>
                  <a:pt x="1590977" y="21633"/>
                </a:lnTo>
                <a:lnTo>
                  <a:pt x="1544569" y="29325"/>
                </a:lnTo>
                <a:lnTo>
                  <a:pt x="1498551" y="38145"/>
                </a:lnTo>
                <a:lnTo>
                  <a:pt x="1452940" y="48078"/>
                </a:lnTo>
                <a:lnTo>
                  <a:pt x="1407748" y="59110"/>
                </a:lnTo>
                <a:lnTo>
                  <a:pt x="1362992" y="71226"/>
                </a:lnTo>
                <a:lnTo>
                  <a:pt x="1318685" y="84411"/>
                </a:lnTo>
                <a:lnTo>
                  <a:pt x="1274843" y="98650"/>
                </a:lnTo>
                <a:lnTo>
                  <a:pt x="1231480" y="113930"/>
                </a:lnTo>
                <a:lnTo>
                  <a:pt x="1188610" y="130234"/>
                </a:lnTo>
                <a:lnTo>
                  <a:pt x="1146250" y="147548"/>
                </a:lnTo>
                <a:lnTo>
                  <a:pt x="1104413" y="165857"/>
                </a:lnTo>
                <a:lnTo>
                  <a:pt x="1063114" y="185148"/>
                </a:lnTo>
                <a:lnTo>
                  <a:pt x="1022368" y="205404"/>
                </a:lnTo>
                <a:lnTo>
                  <a:pt x="982189" y="226611"/>
                </a:lnTo>
                <a:lnTo>
                  <a:pt x="942593" y="248755"/>
                </a:lnTo>
                <a:lnTo>
                  <a:pt x="903594" y="271821"/>
                </a:lnTo>
                <a:lnTo>
                  <a:pt x="865207" y="295793"/>
                </a:lnTo>
                <a:lnTo>
                  <a:pt x="827447" y="320658"/>
                </a:lnTo>
                <a:lnTo>
                  <a:pt x="790327" y="346400"/>
                </a:lnTo>
                <a:lnTo>
                  <a:pt x="753864" y="373005"/>
                </a:lnTo>
                <a:lnTo>
                  <a:pt x="718072" y="400458"/>
                </a:lnTo>
                <a:lnTo>
                  <a:pt x="682965" y="428744"/>
                </a:lnTo>
                <a:lnTo>
                  <a:pt x="648558" y="457848"/>
                </a:lnTo>
                <a:lnTo>
                  <a:pt x="614867" y="487757"/>
                </a:lnTo>
                <a:lnTo>
                  <a:pt x="581905" y="518454"/>
                </a:lnTo>
                <a:lnTo>
                  <a:pt x="549687" y="549925"/>
                </a:lnTo>
                <a:lnTo>
                  <a:pt x="518229" y="582156"/>
                </a:lnTo>
                <a:lnTo>
                  <a:pt x="487545" y="615132"/>
                </a:lnTo>
                <a:lnTo>
                  <a:pt x="457649" y="648838"/>
                </a:lnTo>
                <a:lnTo>
                  <a:pt x="428557" y="683259"/>
                </a:lnTo>
                <a:lnTo>
                  <a:pt x="400283" y="718380"/>
                </a:lnTo>
                <a:lnTo>
                  <a:pt x="372842" y="754187"/>
                </a:lnTo>
                <a:lnTo>
                  <a:pt x="346248" y="790666"/>
                </a:lnTo>
                <a:lnTo>
                  <a:pt x="320517" y="827800"/>
                </a:lnTo>
                <a:lnTo>
                  <a:pt x="295663" y="865576"/>
                </a:lnTo>
                <a:lnTo>
                  <a:pt x="271701" y="903979"/>
                </a:lnTo>
                <a:lnTo>
                  <a:pt x="248646" y="942994"/>
                </a:lnTo>
                <a:lnTo>
                  <a:pt x="226511" y="982606"/>
                </a:lnTo>
                <a:lnTo>
                  <a:pt x="205313" y="1022800"/>
                </a:lnTo>
                <a:lnTo>
                  <a:pt x="185066" y="1063563"/>
                </a:lnTo>
                <a:lnTo>
                  <a:pt x="165784" y="1104878"/>
                </a:lnTo>
                <a:lnTo>
                  <a:pt x="147482" y="1146732"/>
                </a:lnTo>
                <a:lnTo>
                  <a:pt x="130176" y="1189109"/>
                </a:lnTo>
                <a:lnTo>
                  <a:pt x="113879" y="1231996"/>
                </a:lnTo>
                <a:lnTo>
                  <a:pt x="98606" y="1275376"/>
                </a:lnTo>
                <a:lnTo>
                  <a:pt x="84373" y="1319235"/>
                </a:lnTo>
                <a:lnTo>
                  <a:pt x="71194" y="1363559"/>
                </a:lnTo>
                <a:lnTo>
                  <a:pt x="59084" y="1408333"/>
                </a:lnTo>
                <a:lnTo>
                  <a:pt x="48057" y="1453542"/>
                </a:lnTo>
                <a:lnTo>
                  <a:pt x="38128" y="1499171"/>
                </a:lnTo>
                <a:lnTo>
                  <a:pt x="29312" y="1545206"/>
                </a:lnTo>
                <a:lnTo>
                  <a:pt x="21624" y="1591632"/>
                </a:lnTo>
                <a:lnTo>
                  <a:pt x="15078" y="1638434"/>
                </a:lnTo>
                <a:lnTo>
                  <a:pt x="9689" y="1685597"/>
                </a:lnTo>
                <a:lnTo>
                  <a:pt x="5472" y="1733106"/>
                </a:lnTo>
                <a:lnTo>
                  <a:pt x="2441" y="1780948"/>
                </a:lnTo>
                <a:lnTo>
                  <a:pt x="612" y="1829106"/>
                </a:lnTo>
                <a:lnTo>
                  <a:pt x="0" y="1877567"/>
                </a:lnTo>
                <a:lnTo>
                  <a:pt x="612" y="1926029"/>
                </a:lnTo>
                <a:lnTo>
                  <a:pt x="2441" y="1974187"/>
                </a:lnTo>
                <a:lnTo>
                  <a:pt x="5472" y="2022029"/>
                </a:lnTo>
                <a:lnTo>
                  <a:pt x="9689" y="2069538"/>
                </a:lnTo>
                <a:lnTo>
                  <a:pt x="15078" y="2116701"/>
                </a:lnTo>
                <a:lnTo>
                  <a:pt x="21624" y="2163503"/>
                </a:lnTo>
                <a:lnTo>
                  <a:pt x="29312" y="2209929"/>
                </a:lnTo>
                <a:lnTo>
                  <a:pt x="38128" y="2255964"/>
                </a:lnTo>
                <a:lnTo>
                  <a:pt x="48057" y="2301593"/>
                </a:lnTo>
                <a:lnTo>
                  <a:pt x="59084" y="2346802"/>
                </a:lnTo>
                <a:lnTo>
                  <a:pt x="71194" y="2391576"/>
                </a:lnTo>
                <a:lnTo>
                  <a:pt x="84373" y="2435900"/>
                </a:lnTo>
                <a:lnTo>
                  <a:pt x="98606" y="2479759"/>
                </a:lnTo>
                <a:lnTo>
                  <a:pt x="113879" y="2523139"/>
                </a:lnTo>
                <a:lnTo>
                  <a:pt x="130176" y="2566026"/>
                </a:lnTo>
                <a:lnTo>
                  <a:pt x="147482" y="2608403"/>
                </a:lnTo>
                <a:lnTo>
                  <a:pt x="165784" y="2650257"/>
                </a:lnTo>
                <a:lnTo>
                  <a:pt x="185066" y="2691572"/>
                </a:lnTo>
                <a:lnTo>
                  <a:pt x="205313" y="2732335"/>
                </a:lnTo>
                <a:lnTo>
                  <a:pt x="226511" y="2772529"/>
                </a:lnTo>
                <a:lnTo>
                  <a:pt x="248646" y="2812141"/>
                </a:lnTo>
                <a:lnTo>
                  <a:pt x="271701" y="2851156"/>
                </a:lnTo>
                <a:lnTo>
                  <a:pt x="295663" y="2889559"/>
                </a:lnTo>
                <a:lnTo>
                  <a:pt x="320517" y="2927335"/>
                </a:lnTo>
                <a:lnTo>
                  <a:pt x="346248" y="2964469"/>
                </a:lnTo>
                <a:lnTo>
                  <a:pt x="372842" y="3000948"/>
                </a:lnTo>
                <a:lnTo>
                  <a:pt x="400283" y="3036755"/>
                </a:lnTo>
                <a:lnTo>
                  <a:pt x="428557" y="3071876"/>
                </a:lnTo>
                <a:lnTo>
                  <a:pt x="457649" y="3106297"/>
                </a:lnTo>
                <a:lnTo>
                  <a:pt x="487545" y="3140003"/>
                </a:lnTo>
                <a:lnTo>
                  <a:pt x="518229" y="3172979"/>
                </a:lnTo>
                <a:lnTo>
                  <a:pt x="549687" y="3205210"/>
                </a:lnTo>
                <a:lnTo>
                  <a:pt x="581905" y="3236681"/>
                </a:lnTo>
                <a:lnTo>
                  <a:pt x="614867" y="3267378"/>
                </a:lnTo>
                <a:lnTo>
                  <a:pt x="648558" y="3297287"/>
                </a:lnTo>
                <a:lnTo>
                  <a:pt x="682965" y="3326391"/>
                </a:lnTo>
                <a:lnTo>
                  <a:pt x="718072" y="3354677"/>
                </a:lnTo>
                <a:lnTo>
                  <a:pt x="753864" y="3382130"/>
                </a:lnTo>
                <a:lnTo>
                  <a:pt x="790327" y="3408735"/>
                </a:lnTo>
                <a:lnTo>
                  <a:pt x="827447" y="3434477"/>
                </a:lnTo>
                <a:lnTo>
                  <a:pt x="865207" y="3459342"/>
                </a:lnTo>
                <a:lnTo>
                  <a:pt x="903594" y="3483314"/>
                </a:lnTo>
                <a:lnTo>
                  <a:pt x="942593" y="3506380"/>
                </a:lnTo>
                <a:lnTo>
                  <a:pt x="982189" y="3528524"/>
                </a:lnTo>
                <a:lnTo>
                  <a:pt x="1022368" y="3549731"/>
                </a:lnTo>
                <a:lnTo>
                  <a:pt x="1063114" y="3569987"/>
                </a:lnTo>
                <a:lnTo>
                  <a:pt x="1104413" y="3589278"/>
                </a:lnTo>
                <a:lnTo>
                  <a:pt x="1146250" y="3607587"/>
                </a:lnTo>
                <a:lnTo>
                  <a:pt x="1188610" y="3624901"/>
                </a:lnTo>
                <a:lnTo>
                  <a:pt x="1231480" y="3641205"/>
                </a:lnTo>
                <a:lnTo>
                  <a:pt x="1274843" y="3656485"/>
                </a:lnTo>
                <a:lnTo>
                  <a:pt x="1318685" y="3670724"/>
                </a:lnTo>
                <a:lnTo>
                  <a:pt x="1362992" y="3683909"/>
                </a:lnTo>
                <a:lnTo>
                  <a:pt x="1407748" y="3696025"/>
                </a:lnTo>
                <a:lnTo>
                  <a:pt x="1452940" y="3707057"/>
                </a:lnTo>
                <a:lnTo>
                  <a:pt x="1498551" y="3716990"/>
                </a:lnTo>
                <a:lnTo>
                  <a:pt x="1544569" y="3725810"/>
                </a:lnTo>
                <a:lnTo>
                  <a:pt x="1590977" y="3733502"/>
                </a:lnTo>
                <a:lnTo>
                  <a:pt x="1637761" y="3740051"/>
                </a:lnTo>
                <a:lnTo>
                  <a:pt x="1684906" y="3745442"/>
                </a:lnTo>
                <a:lnTo>
                  <a:pt x="1732398" y="3749661"/>
                </a:lnTo>
                <a:lnTo>
                  <a:pt x="1780222" y="3752692"/>
                </a:lnTo>
                <a:lnTo>
                  <a:pt x="1828362" y="3754522"/>
                </a:lnTo>
                <a:lnTo>
                  <a:pt x="1876805" y="3755136"/>
                </a:lnTo>
                <a:lnTo>
                  <a:pt x="1927798" y="3754457"/>
                </a:lnTo>
                <a:lnTo>
                  <a:pt x="1978453" y="3752431"/>
                </a:lnTo>
                <a:lnTo>
                  <a:pt x="2028756" y="3749076"/>
                </a:lnTo>
                <a:lnTo>
                  <a:pt x="2078688" y="3744409"/>
                </a:lnTo>
                <a:lnTo>
                  <a:pt x="2128232" y="3738447"/>
                </a:lnTo>
                <a:lnTo>
                  <a:pt x="2177370" y="3731207"/>
                </a:lnTo>
                <a:lnTo>
                  <a:pt x="2226086" y="3722706"/>
                </a:lnTo>
                <a:lnTo>
                  <a:pt x="2274361" y="3712961"/>
                </a:lnTo>
                <a:lnTo>
                  <a:pt x="2322180" y="3701989"/>
                </a:lnTo>
                <a:lnTo>
                  <a:pt x="2369523" y="3689808"/>
                </a:lnTo>
                <a:lnTo>
                  <a:pt x="2416375" y="3676434"/>
                </a:lnTo>
                <a:lnTo>
                  <a:pt x="2462717" y="3661885"/>
                </a:lnTo>
                <a:lnTo>
                  <a:pt x="2508532" y="3646178"/>
                </a:lnTo>
                <a:lnTo>
                  <a:pt x="2553804" y="3629329"/>
                </a:lnTo>
                <a:lnTo>
                  <a:pt x="2598514" y="3611356"/>
                </a:lnTo>
                <a:lnTo>
                  <a:pt x="2642645" y="3592277"/>
                </a:lnTo>
                <a:lnTo>
                  <a:pt x="2686180" y="3572107"/>
                </a:lnTo>
                <a:lnTo>
                  <a:pt x="2729102" y="3550865"/>
                </a:lnTo>
                <a:lnTo>
                  <a:pt x="2771394" y="3528568"/>
                </a:lnTo>
                <a:lnTo>
                  <a:pt x="2773679" y="3527171"/>
                </a:lnTo>
                <a:lnTo>
                  <a:pt x="2773679" y="2820289"/>
                </a:lnTo>
                <a:lnTo>
                  <a:pt x="2704973" y="2882646"/>
                </a:lnTo>
                <a:lnTo>
                  <a:pt x="2666884" y="2912919"/>
                </a:lnTo>
                <a:lnTo>
                  <a:pt x="2627657" y="2941781"/>
                </a:lnTo>
                <a:lnTo>
                  <a:pt x="2587332" y="2969192"/>
                </a:lnTo>
                <a:lnTo>
                  <a:pt x="2545947" y="2995114"/>
                </a:lnTo>
                <a:lnTo>
                  <a:pt x="2503540" y="3019508"/>
                </a:lnTo>
                <a:lnTo>
                  <a:pt x="2460149" y="3042336"/>
                </a:lnTo>
                <a:lnTo>
                  <a:pt x="2415814" y="3063560"/>
                </a:lnTo>
                <a:lnTo>
                  <a:pt x="2370573" y="3083140"/>
                </a:lnTo>
                <a:lnTo>
                  <a:pt x="2324465" y="3101038"/>
                </a:lnTo>
                <a:lnTo>
                  <a:pt x="2277527" y="3117216"/>
                </a:lnTo>
                <a:lnTo>
                  <a:pt x="2229799" y="3131635"/>
                </a:lnTo>
                <a:lnTo>
                  <a:pt x="2181319" y="3144256"/>
                </a:lnTo>
                <a:lnTo>
                  <a:pt x="2132125" y="3155042"/>
                </a:lnTo>
                <a:lnTo>
                  <a:pt x="2082257" y="3163952"/>
                </a:lnTo>
                <a:lnTo>
                  <a:pt x="2031752" y="3170950"/>
                </a:lnTo>
                <a:lnTo>
                  <a:pt x="1980650" y="3175996"/>
                </a:lnTo>
                <a:lnTo>
                  <a:pt x="1928988" y="3179052"/>
                </a:lnTo>
                <a:lnTo>
                  <a:pt x="1876805" y="3180080"/>
                </a:lnTo>
                <a:lnTo>
                  <a:pt x="1829074" y="3179220"/>
                </a:lnTo>
                <a:lnTo>
                  <a:pt x="1781775" y="3176663"/>
                </a:lnTo>
                <a:lnTo>
                  <a:pt x="1734938" y="3172436"/>
                </a:lnTo>
                <a:lnTo>
                  <a:pt x="1688593" y="3166570"/>
                </a:lnTo>
                <a:lnTo>
                  <a:pt x="1642769" y="3159093"/>
                </a:lnTo>
                <a:lnTo>
                  <a:pt x="1597496" y="3150036"/>
                </a:lnTo>
                <a:lnTo>
                  <a:pt x="1552802" y="3139427"/>
                </a:lnTo>
                <a:lnTo>
                  <a:pt x="1508718" y="3127297"/>
                </a:lnTo>
                <a:lnTo>
                  <a:pt x="1465273" y="3113674"/>
                </a:lnTo>
                <a:lnTo>
                  <a:pt x="1422495" y="3098588"/>
                </a:lnTo>
                <a:lnTo>
                  <a:pt x="1380416" y="3082068"/>
                </a:lnTo>
                <a:lnTo>
                  <a:pt x="1339063" y="3064144"/>
                </a:lnTo>
                <a:lnTo>
                  <a:pt x="1298466" y="3044846"/>
                </a:lnTo>
                <a:lnTo>
                  <a:pt x="1258656" y="3024202"/>
                </a:lnTo>
                <a:lnTo>
                  <a:pt x="1219660" y="3002242"/>
                </a:lnTo>
                <a:lnTo>
                  <a:pt x="1181510" y="2978996"/>
                </a:lnTo>
                <a:lnTo>
                  <a:pt x="1144233" y="2954492"/>
                </a:lnTo>
                <a:lnTo>
                  <a:pt x="1107860" y="2928762"/>
                </a:lnTo>
                <a:lnTo>
                  <a:pt x="1072420" y="2901833"/>
                </a:lnTo>
                <a:lnTo>
                  <a:pt x="1037942" y="2873735"/>
                </a:lnTo>
                <a:lnTo>
                  <a:pt x="1004456" y="2844498"/>
                </a:lnTo>
                <a:lnTo>
                  <a:pt x="971991" y="2814152"/>
                </a:lnTo>
                <a:lnTo>
                  <a:pt x="940577" y="2782725"/>
                </a:lnTo>
                <a:lnTo>
                  <a:pt x="910242" y="2750247"/>
                </a:lnTo>
                <a:lnTo>
                  <a:pt x="881017" y="2716747"/>
                </a:lnTo>
                <a:lnTo>
                  <a:pt x="852931" y="2682256"/>
                </a:lnTo>
                <a:lnTo>
                  <a:pt x="826014" y="2646801"/>
                </a:lnTo>
                <a:lnTo>
                  <a:pt x="800293" y="2610414"/>
                </a:lnTo>
                <a:lnTo>
                  <a:pt x="775800" y="2573123"/>
                </a:lnTo>
                <a:lnTo>
                  <a:pt x="752564" y="2534957"/>
                </a:lnTo>
                <a:lnTo>
                  <a:pt x="730613" y="2495947"/>
                </a:lnTo>
                <a:lnTo>
                  <a:pt x="709978" y="2456121"/>
                </a:lnTo>
                <a:lnTo>
                  <a:pt x="690688" y="2415509"/>
                </a:lnTo>
                <a:lnTo>
                  <a:pt x="672771" y="2374140"/>
                </a:lnTo>
                <a:lnTo>
                  <a:pt x="656258" y="2332044"/>
                </a:lnTo>
                <a:lnTo>
                  <a:pt x="641179" y="2289251"/>
                </a:lnTo>
                <a:lnTo>
                  <a:pt x="627562" y="2245789"/>
                </a:lnTo>
                <a:lnTo>
                  <a:pt x="615436" y="2201688"/>
                </a:lnTo>
                <a:lnTo>
                  <a:pt x="604832" y="2156978"/>
                </a:lnTo>
                <a:lnTo>
                  <a:pt x="595779" y="2111688"/>
                </a:lnTo>
                <a:lnTo>
                  <a:pt x="588305" y="2065847"/>
                </a:lnTo>
                <a:lnTo>
                  <a:pt x="582442" y="2019485"/>
                </a:lnTo>
                <a:lnTo>
                  <a:pt x="578217" y="1972632"/>
                </a:lnTo>
                <a:lnTo>
                  <a:pt x="575660" y="1925316"/>
                </a:lnTo>
                <a:lnTo>
                  <a:pt x="574801" y="1877567"/>
                </a:lnTo>
                <a:lnTo>
                  <a:pt x="575660" y="1829819"/>
                </a:lnTo>
                <a:lnTo>
                  <a:pt x="578217" y="1782503"/>
                </a:lnTo>
                <a:lnTo>
                  <a:pt x="582442" y="1735650"/>
                </a:lnTo>
                <a:lnTo>
                  <a:pt x="588305" y="1689288"/>
                </a:lnTo>
                <a:lnTo>
                  <a:pt x="595779" y="1643447"/>
                </a:lnTo>
                <a:lnTo>
                  <a:pt x="604832" y="1598157"/>
                </a:lnTo>
                <a:lnTo>
                  <a:pt x="615436" y="1553447"/>
                </a:lnTo>
                <a:lnTo>
                  <a:pt x="627562" y="1509346"/>
                </a:lnTo>
                <a:lnTo>
                  <a:pt x="641179" y="1465884"/>
                </a:lnTo>
                <a:lnTo>
                  <a:pt x="656258" y="1423091"/>
                </a:lnTo>
                <a:lnTo>
                  <a:pt x="672771" y="1380995"/>
                </a:lnTo>
                <a:lnTo>
                  <a:pt x="690688" y="1339626"/>
                </a:lnTo>
                <a:lnTo>
                  <a:pt x="709978" y="1299014"/>
                </a:lnTo>
                <a:lnTo>
                  <a:pt x="730613" y="1259188"/>
                </a:lnTo>
                <a:lnTo>
                  <a:pt x="752564" y="1220178"/>
                </a:lnTo>
                <a:lnTo>
                  <a:pt x="775800" y="1182012"/>
                </a:lnTo>
                <a:lnTo>
                  <a:pt x="800293" y="1144721"/>
                </a:lnTo>
                <a:lnTo>
                  <a:pt x="826014" y="1108334"/>
                </a:lnTo>
                <a:lnTo>
                  <a:pt x="852931" y="1072879"/>
                </a:lnTo>
                <a:lnTo>
                  <a:pt x="881017" y="1038388"/>
                </a:lnTo>
                <a:lnTo>
                  <a:pt x="910242" y="1004888"/>
                </a:lnTo>
                <a:lnTo>
                  <a:pt x="940577" y="972410"/>
                </a:lnTo>
                <a:lnTo>
                  <a:pt x="971991" y="940983"/>
                </a:lnTo>
                <a:lnTo>
                  <a:pt x="1004456" y="910637"/>
                </a:lnTo>
                <a:lnTo>
                  <a:pt x="1037942" y="881400"/>
                </a:lnTo>
                <a:lnTo>
                  <a:pt x="1072420" y="853302"/>
                </a:lnTo>
                <a:lnTo>
                  <a:pt x="1107860" y="826373"/>
                </a:lnTo>
                <a:lnTo>
                  <a:pt x="1144233" y="800643"/>
                </a:lnTo>
                <a:lnTo>
                  <a:pt x="1181510" y="776139"/>
                </a:lnTo>
                <a:lnTo>
                  <a:pt x="1219660" y="752893"/>
                </a:lnTo>
                <a:lnTo>
                  <a:pt x="1258656" y="730933"/>
                </a:lnTo>
                <a:lnTo>
                  <a:pt x="1298466" y="710289"/>
                </a:lnTo>
                <a:lnTo>
                  <a:pt x="1339063" y="690991"/>
                </a:lnTo>
                <a:lnTo>
                  <a:pt x="1380416" y="673067"/>
                </a:lnTo>
                <a:lnTo>
                  <a:pt x="1422495" y="656547"/>
                </a:lnTo>
                <a:lnTo>
                  <a:pt x="1465273" y="641461"/>
                </a:lnTo>
                <a:lnTo>
                  <a:pt x="1508718" y="627838"/>
                </a:lnTo>
                <a:lnTo>
                  <a:pt x="1552802" y="615708"/>
                </a:lnTo>
                <a:lnTo>
                  <a:pt x="1597496" y="605099"/>
                </a:lnTo>
                <a:lnTo>
                  <a:pt x="1642769" y="596042"/>
                </a:lnTo>
                <a:lnTo>
                  <a:pt x="1688593" y="588565"/>
                </a:lnTo>
                <a:lnTo>
                  <a:pt x="1734938" y="582699"/>
                </a:lnTo>
                <a:lnTo>
                  <a:pt x="1781775" y="578472"/>
                </a:lnTo>
                <a:lnTo>
                  <a:pt x="1829074" y="575915"/>
                </a:lnTo>
                <a:lnTo>
                  <a:pt x="1876805" y="575055"/>
                </a:lnTo>
                <a:lnTo>
                  <a:pt x="1928988" y="576083"/>
                </a:lnTo>
                <a:lnTo>
                  <a:pt x="1980650" y="579139"/>
                </a:lnTo>
                <a:lnTo>
                  <a:pt x="2031752" y="584185"/>
                </a:lnTo>
                <a:lnTo>
                  <a:pt x="2082257" y="591183"/>
                </a:lnTo>
                <a:lnTo>
                  <a:pt x="2132125" y="600093"/>
                </a:lnTo>
                <a:lnTo>
                  <a:pt x="2181319" y="610879"/>
                </a:lnTo>
                <a:lnTo>
                  <a:pt x="2229799" y="623500"/>
                </a:lnTo>
                <a:lnTo>
                  <a:pt x="2277527" y="637919"/>
                </a:lnTo>
                <a:lnTo>
                  <a:pt x="2324465" y="654097"/>
                </a:lnTo>
                <a:lnTo>
                  <a:pt x="2370573" y="671995"/>
                </a:lnTo>
                <a:lnTo>
                  <a:pt x="2415814" y="691575"/>
                </a:lnTo>
                <a:lnTo>
                  <a:pt x="2460149" y="712799"/>
                </a:lnTo>
                <a:lnTo>
                  <a:pt x="2503540" y="735627"/>
                </a:lnTo>
                <a:lnTo>
                  <a:pt x="2545947" y="760021"/>
                </a:lnTo>
                <a:lnTo>
                  <a:pt x="2587332" y="785943"/>
                </a:lnTo>
                <a:lnTo>
                  <a:pt x="2627657" y="813354"/>
                </a:lnTo>
                <a:lnTo>
                  <a:pt x="2666884" y="842216"/>
                </a:lnTo>
                <a:lnTo>
                  <a:pt x="2704973" y="872489"/>
                </a:lnTo>
                <a:lnTo>
                  <a:pt x="2773679" y="934847"/>
                </a:lnTo>
                <a:lnTo>
                  <a:pt x="2773679" y="227964"/>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sp>
        <p:nvSpPr>
          <p:cNvPr id="11" name="object 11"/>
          <p:cNvSpPr/>
          <p:nvPr/>
        </p:nvSpPr>
        <p:spPr>
          <a:xfrm>
            <a:off x="10573624" y="196727"/>
            <a:ext cx="1450061" cy="237252"/>
          </a:xfrm>
          <a:prstGeom prst="rect">
            <a:avLst/>
          </a:prstGeom>
          <a:blipFill>
            <a:blip r:embed="rId4" cstate="print"/>
            <a:stretch>
              <a:fillRect/>
            </a:stretch>
          </a:blipFill>
        </p:spPr>
        <p:txBody>
          <a:bodyPr wrap="square" lIns="0" tIns="0" rIns="0" bIns="0" rtlCol="0"/>
          <a:lstStyle/>
          <a:p>
            <a:endParaRPr/>
          </a:p>
        </p:txBody>
      </p:sp>
      <p:sp>
        <p:nvSpPr>
          <p:cNvPr id="18" name="object 8">
            <a:extLst>
              <a:ext uri="{FF2B5EF4-FFF2-40B4-BE49-F238E27FC236}">
                <a16:creationId xmlns:a16="http://schemas.microsoft.com/office/drawing/2014/main" id="{52179CF8-698C-445C-9303-8A3457F12633}"/>
              </a:ext>
            </a:extLst>
          </p:cNvPr>
          <p:cNvSpPr/>
          <p:nvPr/>
        </p:nvSpPr>
        <p:spPr>
          <a:xfrm>
            <a:off x="1676774" y="2837483"/>
            <a:ext cx="1531472" cy="1487240"/>
          </a:xfrm>
          <a:prstGeom prst="rect">
            <a:avLst/>
          </a:prstGeom>
          <a:blipFill>
            <a:blip r:embed="rId5" cstate="print"/>
            <a:stretch>
              <a:fillRect/>
            </a:stretch>
          </a:blipFill>
        </p:spPr>
        <p:txBody>
          <a:bodyPr wrap="square" lIns="0" tIns="0" rIns="0" bIns="0" rtlCol="0"/>
          <a:lstStyle/>
          <a:p>
            <a:endParaRPr/>
          </a:p>
        </p:txBody>
      </p:sp>
      <p:grpSp>
        <p:nvGrpSpPr>
          <p:cNvPr id="19" name="object 4">
            <a:extLst>
              <a:ext uri="{FF2B5EF4-FFF2-40B4-BE49-F238E27FC236}">
                <a16:creationId xmlns:a16="http://schemas.microsoft.com/office/drawing/2014/main" id="{066AFA9B-40C5-444A-BF5A-F3B1ACEF813F}"/>
              </a:ext>
            </a:extLst>
          </p:cNvPr>
          <p:cNvGrpSpPr/>
          <p:nvPr/>
        </p:nvGrpSpPr>
        <p:grpSpPr>
          <a:xfrm>
            <a:off x="4509758" y="4518233"/>
            <a:ext cx="4401734" cy="2012881"/>
            <a:chOff x="3944091" y="2517623"/>
            <a:chExt cx="5334635" cy="2854960"/>
          </a:xfrm>
        </p:grpSpPr>
        <p:sp>
          <p:nvSpPr>
            <p:cNvPr id="20" name="object 5">
              <a:extLst>
                <a:ext uri="{FF2B5EF4-FFF2-40B4-BE49-F238E27FC236}">
                  <a16:creationId xmlns:a16="http://schemas.microsoft.com/office/drawing/2014/main" id="{55435B0F-1593-4199-BB8A-148EEE8A9FC4}"/>
                </a:ext>
              </a:extLst>
            </p:cNvPr>
            <p:cNvSpPr/>
            <p:nvPr/>
          </p:nvSpPr>
          <p:spPr>
            <a:xfrm>
              <a:off x="3944091" y="2517623"/>
              <a:ext cx="5334031" cy="2854500"/>
            </a:xfrm>
            <a:prstGeom prst="rect">
              <a:avLst/>
            </a:prstGeom>
            <a:blipFill>
              <a:blip r:embed="rId6" cstate="print"/>
              <a:stretch>
                <a:fillRect/>
              </a:stretch>
            </a:blipFill>
          </p:spPr>
          <p:txBody>
            <a:bodyPr wrap="square" lIns="0" tIns="0" rIns="0" bIns="0" rtlCol="0"/>
            <a:lstStyle/>
            <a:p>
              <a:endParaRPr/>
            </a:p>
          </p:txBody>
        </p:sp>
        <p:sp>
          <p:nvSpPr>
            <p:cNvPr id="21" name="object 6">
              <a:extLst>
                <a:ext uri="{FF2B5EF4-FFF2-40B4-BE49-F238E27FC236}">
                  <a16:creationId xmlns:a16="http://schemas.microsoft.com/office/drawing/2014/main" id="{7B38581C-40F1-40C2-B6AB-1051A69AE8C8}"/>
                </a:ext>
              </a:extLst>
            </p:cNvPr>
            <p:cNvSpPr/>
            <p:nvPr/>
          </p:nvSpPr>
          <p:spPr>
            <a:xfrm>
              <a:off x="3985259" y="2548128"/>
              <a:ext cx="5247640" cy="2758440"/>
            </a:xfrm>
            <a:custGeom>
              <a:avLst/>
              <a:gdLst/>
              <a:ahLst/>
              <a:cxnLst/>
              <a:rect l="l" t="t" r="r" b="b"/>
              <a:pathLst>
                <a:path w="5247640" h="2758440">
                  <a:moveTo>
                    <a:pt x="5247132" y="0"/>
                  </a:moveTo>
                  <a:lnTo>
                    <a:pt x="1379219" y="0"/>
                  </a:lnTo>
                  <a:lnTo>
                    <a:pt x="0" y="1379220"/>
                  </a:lnTo>
                  <a:lnTo>
                    <a:pt x="1379219" y="2758440"/>
                  </a:lnTo>
                  <a:lnTo>
                    <a:pt x="5247132" y="2758440"/>
                  </a:lnTo>
                  <a:lnTo>
                    <a:pt x="5247132" y="0"/>
                  </a:lnTo>
                  <a:close/>
                </a:path>
              </a:pathLst>
            </a:custGeom>
            <a:solidFill>
              <a:srgbClr val="FFAB03"/>
            </a:solidFill>
          </p:spPr>
          <p:txBody>
            <a:bodyPr wrap="square" lIns="0" tIns="0" rIns="0" bIns="0" rtlCol="0"/>
            <a:lstStyle/>
            <a:p>
              <a:endParaRPr/>
            </a:p>
          </p:txBody>
        </p:sp>
      </p:grpSp>
      <p:sp>
        <p:nvSpPr>
          <p:cNvPr id="22" name="object 7">
            <a:extLst>
              <a:ext uri="{FF2B5EF4-FFF2-40B4-BE49-F238E27FC236}">
                <a16:creationId xmlns:a16="http://schemas.microsoft.com/office/drawing/2014/main" id="{05E21EE3-EC56-4CD5-B65E-588E31B4C2B0}"/>
              </a:ext>
            </a:extLst>
          </p:cNvPr>
          <p:cNvSpPr txBox="1"/>
          <p:nvPr/>
        </p:nvSpPr>
        <p:spPr>
          <a:xfrm>
            <a:off x="5915706" y="4641029"/>
            <a:ext cx="2822538" cy="1151597"/>
          </a:xfrm>
          <a:prstGeom prst="rect">
            <a:avLst/>
          </a:prstGeom>
        </p:spPr>
        <p:txBody>
          <a:bodyPr vert="horz" wrap="square" lIns="0" tIns="43180" rIns="0" bIns="0" rtlCol="0" anchor="t">
            <a:spAutoFit/>
          </a:bodyPr>
          <a:lstStyle/>
          <a:p>
            <a:pPr marL="12700" marR="5080" indent="3810" algn="ctr">
              <a:lnSpc>
                <a:spcPct val="90000"/>
              </a:lnSpc>
              <a:spcBef>
                <a:spcPts val="340"/>
              </a:spcBef>
            </a:pPr>
            <a:r>
              <a:rPr lang="en-US" sz="2000" spc="-40" dirty="0" err="1">
                <a:solidFill>
                  <a:schemeClr val="bg1"/>
                </a:solidFill>
                <a:latin typeface="Trebuchet MS"/>
                <a:ea typeface="+mn-lt"/>
                <a:cs typeface="+mn-lt"/>
              </a:rPr>
              <a:t>CyDEFENDER</a:t>
            </a:r>
            <a:r>
              <a:rPr lang="en-US" sz="2000" spc="-40" dirty="0">
                <a:solidFill>
                  <a:schemeClr val="bg1"/>
                </a:solidFill>
                <a:latin typeface="Trebuchet MS"/>
                <a:ea typeface="+mn-lt"/>
                <a:cs typeface="+mn-lt"/>
              </a:rPr>
              <a:t> maximizes your security by scanning thousands of Web Shells and malicious exploits.</a:t>
            </a:r>
            <a:endParaRPr lang="tr-TR" dirty="0">
              <a:solidFill>
                <a:schemeClr val="bg1"/>
              </a:solidFill>
              <a:latin typeface="Trebuchet MS"/>
              <a:ea typeface="+mn-lt"/>
              <a:cs typeface="+mn-lt"/>
            </a:endParaRPr>
          </a:p>
        </p:txBody>
      </p:sp>
      <p:sp>
        <p:nvSpPr>
          <p:cNvPr id="23" name="object 8">
            <a:extLst>
              <a:ext uri="{FF2B5EF4-FFF2-40B4-BE49-F238E27FC236}">
                <a16:creationId xmlns:a16="http://schemas.microsoft.com/office/drawing/2014/main" id="{D563883C-6B00-4868-A0F9-12640C08DE8C}"/>
              </a:ext>
            </a:extLst>
          </p:cNvPr>
          <p:cNvSpPr/>
          <p:nvPr/>
        </p:nvSpPr>
        <p:spPr>
          <a:xfrm>
            <a:off x="1429256" y="4765848"/>
            <a:ext cx="2111227" cy="1680516"/>
          </a:xfrm>
          <a:prstGeom prst="rect">
            <a:avLst/>
          </a:prstGeom>
          <a:blipFill>
            <a:blip r:embed="rId7" cstate="print"/>
            <a:stretch>
              <a:fillRect/>
            </a:stretch>
          </a:blipFill>
        </p:spPr>
        <p:txBody>
          <a:bodyPr wrap="square" lIns="0" tIns="0" rIns="0" bIns="0" rtlCol="0"/>
          <a:lstStyle/>
          <a:p>
            <a:endParaRPr/>
          </a:p>
        </p:txBody>
      </p:sp>
      <p:grpSp>
        <p:nvGrpSpPr>
          <p:cNvPr id="28" name="object 4">
            <a:extLst>
              <a:ext uri="{FF2B5EF4-FFF2-40B4-BE49-F238E27FC236}">
                <a16:creationId xmlns:a16="http://schemas.microsoft.com/office/drawing/2014/main" id="{ED590B97-9A74-45D0-9487-8770ED27631C}"/>
              </a:ext>
            </a:extLst>
          </p:cNvPr>
          <p:cNvGrpSpPr/>
          <p:nvPr/>
        </p:nvGrpSpPr>
        <p:grpSpPr>
          <a:xfrm>
            <a:off x="4577833" y="315353"/>
            <a:ext cx="4333659" cy="1868407"/>
            <a:chOff x="3849301" y="2529815"/>
            <a:chExt cx="5392547" cy="2872227"/>
          </a:xfrm>
        </p:grpSpPr>
        <p:sp>
          <p:nvSpPr>
            <p:cNvPr id="29" name="object 5">
              <a:extLst>
                <a:ext uri="{FF2B5EF4-FFF2-40B4-BE49-F238E27FC236}">
                  <a16:creationId xmlns:a16="http://schemas.microsoft.com/office/drawing/2014/main" id="{DFD9B64B-BA2D-4297-877C-06736D73EF55}"/>
                </a:ext>
              </a:extLst>
            </p:cNvPr>
            <p:cNvSpPr/>
            <p:nvPr/>
          </p:nvSpPr>
          <p:spPr>
            <a:xfrm>
              <a:off x="3878559" y="2529815"/>
              <a:ext cx="5334031" cy="2854500"/>
            </a:xfrm>
            <a:prstGeom prst="rect">
              <a:avLst/>
            </a:prstGeom>
            <a:blipFill>
              <a:blip r:embed="rId6" cstate="print"/>
              <a:stretch>
                <a:fillRect/>
              </a:stretch>
            </a:blipFill>
          </p:spPr>
          <p:txBody>
            <a:bodyPr wrap="square" lIns="0" tIns="0" rIns="0" bIns="0" rtlCol="0"/>
            <a:lstStyle/>
            <a:p>
              <a:endParaRPr/>
            </a:p>
          </p:txBody>
        </p:sp>
        <p:sp>
          <p:nvSpPr>
            <p:cNvPr id="30" name="object 6">
              <a:extLst>
                <a:ext uri="{FF2B5EF4-FFF2-40B4-BE49-F238E27FC236}">
                  <a16:creationId xmlns:a16="http://schemas.microsoft.com/office/drawing/2014/main" id="{7D43A144-2F81-4936-A4BA-B64D8C09E25E}"/>
                </a:ext>
              </a:extLst>
            </p:cNvPr>
            <p:cNvSpPr/>
            <p:nvPr/>
          </p:nvSpPr>
          <p:spPr>
            <a:xfrm>
              <a:off x="3849301" y="2547544"/>
              <a:ext cx="5392547" cy="2854498"/>
            </a:xfrm>
            <a:custGeom>
              <a:avLst/>
              <a:gdLst/>
              <a:ahLst/>
              <a:cxnLst/>
              <a:rect l="l" t="t" r="r" b="b"/>
              <a:pathLst>
                <a:path w="5247640" h="2758440">
                  <a:moveTo>
                    <a:pt x="5247132" y="0"/>
                  </a:moveTo>
                  <a:lnTo>
                    <a:pt x="1379220" y="0"/>
                  </a:lnTo>
                  <a:lnTo>
                    <a:pt x="0" y="1379219"/>
                  </a:lnTo>
                  <a:lnTo>
                    <a:pt x="1379220" y="2758440"/>
                  </a:lnTo>
                  <a:lnTo>
                    <a:pt x="5247132" y="2758440"/>
                  </a:lnTo>
                  <a:lnTo>
                    <a:pt x="5247132" y="0"/>
                  </a:lnTo>
                  <a:close/>
                </a:path>
              </a:pathLst>
            </a:custGeom>
            <a:solidFill>
              <a:srgbClr val="FFAB03"/>
            </a:solidFill>
          </p:spPr>
          <p:txBody>
            <a:bodyPr wrap="square" lIns="0" tIns="0" rIns="0" bIns="0" rtlCol="0"/>
            <a:lstStyle/>
            <a:p>
              <a:endParaRPr dirty="0"/>
            </a:p>
          </p:txBody>
        </p:sp>
      </p:grpSp>
      <p:sp>
        <p:nvSpPr>
          <p:cNvPr id="31" name="object 7">
            <a:extLst>
              <a:ext uri="{FF2B5EF4-FFF2-40B4-BE49-F238E27FC236}">
                <a16:creationId xmlns:a16="http://schemas.microsoft.com/office/drawing/2014/main" id="{EBBEF3B5-9A13-46C4-8777-821FD6E60170}"/>
              </a:ext>
            </a:extLst>
          </p:cNvPr>
          <p:cNvSpPr txBox="1"/>
          <p:nvPr/>
        </p:nvSpPr>
        <p:spPr>
          <a:xfrm>
            <a:off x="5490964" y="664279"/>
            <a:ext cx="3420528" cy="936795"/>
          </a:xfrm>
          <a:prstGeom prst="rect">
            <a:avLst/>
          </a:prstGeom>
        </p:spPr>
        <p:txBody>
          <a:bodyPr vert="horz" wrap="square" lIns="0" tIns="13335" rIns="0" bIns="0" rtlCol="0" anchor="t">
            <a:spAutoFit/>
          </a:bodyPr>
          <a:lstStyle/>
          <a:p>
            <a:pPr marL="12700" marR="5080" indent="635" algn="ctr">
              <a:spcBef>
                <a:spcPts val="105"/>
              </a:spcBef>
            </a:pPr>
            <a:r>
              <a:rPr lang="en-US" sz="2000" spc="-50" dirty="0">
                <a:solidFill>
                  <a:schemeClr val="bg1"/>
                </a:solidFill>
                <a:latin typeface="Trebuchet MS"/>
                <a:ea typeface="+mn-lt"/>
                <a:cs typeface="+mn-lt"/>
              </a:rPr>
              <a:t>Web Shell and other malware can hijack your server. Stay safe with </a:t>
            </a:r>
            <a:r>
              <a:rPr lang="en-US" sz="2000" spc="-50" dirty="0" err="1">
                <a:solidFill>
                  <a:schemeClr val="bg1"/>
                </a:solidFill>
                <a:latin typeface="Trebuchet MS"/>
                <a:ea typeface="+mn-lt"/>
                <a:cs typeface="+mn-lt"/>
              </a:rPr>
              <a:t>CyDEFENDER</a:t>
            </a:r>
            <a:r>
              <a:rPr lang="en-US" sz="2000" spc="-50" dirty="0">
                <a:solidFill>
                  <a:schemeClr val="bg1"/>
                </a:solidFill>
                <a:latin typeface="Trebuchet MS"/>
                <a:ea typeface="+mn-lt"/>
                <a:cs typeface="+mn-lt"/>
              </a:rPr>
              <a:t>. </a:t>
            </a:r>
            <a:endParaRPr lang="tr-TR">
              <a:solidFill>
                <a:schemeClr val="bg1"/>
              </a:solidFill>
            </a:endParaRPr>
          </a:p>
        </p:txBody>
      </p:sp>
      <p:sp>
        <p:nvSpPr>
          <p:cNvPr id="32" name="object 8">
            <a:extLst>
              <a:ext uri="{FF2B5EF4-FFF2-40B4-BE49-F238E27FC236}">
                <a16:creationId xmlns:a16="http://schemas.microsoft.com/office/drawing/2014/main" id="{528E683C-8311-4B31-A6D4-412FB26B3DC3}"/>
              </a:ext>
            </a:extLst>
          </p:cNvPr>
          <p:cNvSpPr/>
          <p:nvPr/>
        </p:nvSpPr>
        <p:spPr>
          <a:xfrm>
            <a:off x="1426869" y="551576"/>
            <a:ext cx="2002131" cy="1487240"/>
          </a:xfrm>
          <a:prstGeom prst="rect">
            <a:avLst/>
          </a:prstGeom>
          <a:blipFill>
            <a:blip r:embed="rId8" cstate="print"/>
            <a:stretch>
              <a:fillRect/>
            </a:stretch>
          </a:blipFill>
        </p:spPr>
        <p:txBody>
          <a:bodyPr wrap="square" lIns="0" tIns="0" rIns="0" bIns="0" rtlCol="0"/>
          <a:lstStyle/>
          <a:p>
            <a:endParaRPr/>
          </a:p>
        </p:txBody>
      </p:sp>
      <p:grpSp>
        <p:nvGrpSpPr>
          <p:cNvPr id="33" name="object 4">
            <a:extLst>
              <a:ext uri="{FF2B5EF4-FFF2-40B4-BE49-F238E27FC236}">
                <a16:creationId xmlns:a16="http://schemas.microsoft.com/office/drawing/2014/main" id="{13B8762B-F9D3-459D-853D-EBE1BAAD7FEA}"/>
              </a:ext>
            </a:extLst>
          </p:cNvPr>
          <p:cNvGrpSpPr/>
          <p:nvPr/>
        </p:nvGrpSpPr>
        <p:grpSpPr>
          <a:xfrm>
            <a:off x="4509758" y="2325150"/>
            <a:ext cx="4416147" cy="1918860"/>
            <a:chOff x="3878559" y="2529815"/>
            <a:chExt cx="5334031" cy="2854500"/>
          </a:xfrm>
        </p:grpSpPr>
        <p:sp>
          <p:nvSpPr>
            <p:cNvPr id="34" name="object 5">
              <a:extLst>
                <a:ext uri="{FF2B5EF4-FFF2-40B4-BE49-F238E27FC236}">
                  <a16:creationId xmlns:a16="http://schemas.microsoft.com/office/drawing/2014/main" id="{F1182992-C67F-42D0-BE11-5D80406DB925}"/>
                </a:ext>
              </a:extLst>
            </p:cNvPr>
            <p:cNvSpPr/>
            <p:nvPr/>
          </p:nvSpPr>
          <p:spPr>
            <a:xfrm>
              <a:off x="3878559" y="2529815"/>
              <a:ext cx="5334031" cy="2854500"/>
            </a:xfrm>
            <a:prstGeom prst="rect">
              <a:avLst/>
            </a:prstGeom>
            <a:blipFill>
              <a:blip r:embed="rId6" cstate="print"/>
              <a:stretch>
                <a:fillRect/>
              </a:stretch>
            </a:blipFill>
          </p:spPr>
          <p:txBody>
            <a:bodyPr wrap="square" lIns="0" tIns="0" rIns="0" bIns="0" rtlCol="0"/>
            <a:lstStyle/>
            <a:p>
              <a:endParaRPr/>
            </a:p>
          </p:txBody>
        </p:sp>
        <p:sp>
          <p:nvSpPr>
            <p:cNvPr id="35" name="object 6">
              <a:extLst>
                <a:ext uri="{FF2B5EF4-FFF2-40B4-BE49-F238E27FC236}">
                  <a16:creationId xmlns:a16="http://schemas.microsoft.com/office/drawing/2014/main" id="{DB8D1FFB-8785-4E89-9CD5-9298ACB004DD}"/>
                </a:ext>
              </a:extLst>
            </p:cNvPr>
            <p:cNvSpPr/>
            <p:nvPr/>
          </p:nvSpPr>
          <p:spPr>
            <a:xfrm>
              <a:off x="3919729" y="2560318"/>
              <a:ext cx="5247640" cy="2758440"/>
            </a:xfrm>
            <a:custGeom>
              <a:avLst/>
              <a:gdLst/>
              <a:ahLst/>
              <a:cxnLst/>
              <a:rect l="l" t="t" r="r" b="b"/>
              <a:pathLst>
                <a:path w="5247640" h="2758440">
                  <a:moveTo>
                    <a:pt x="5247132" y="0"/>
                  </a:moveTo>
                  <a:lnTo>
                    <a:pt x="1379220" y="0"/>
                  </a:lnTo>
                  <a:lnTo>
                    <a:pt x="0" y="1379219"/>
                  </a:lnTo>
                  <a:lnTo>
                    <a:pt x="1379220" y="2758440"/>
                  </a:lnTo>
                  <a:lnTo>
                    <a:pt x="5247132" y="2758440"/>
                  </a:lnTo>
                  <a:lnTo>
                    <a:pt x="5247132" y="0"/>
                  </a:lnTo>
                  <a:close/>
                </a:path>
              </a:pathLst>
            </a:custGeom>
            <a:solidFill>
              <a:srgbClr val="FFAB03"/>
            </a:solidFill>
          </p:spPr>
          <p:txBody>
            <a:bodyPr wrap="square" lIns="0" tIns="0" rIns="0" bIns="0" rtlCol="0"/>
            <a:lstStyle/>
            <a:p>
              <a:endParaRPr dirty="0"/>
            </a:p>
          </p:txBody>
        </p:sp>
      </p:grpSp>
      <p:sp>
        <p:nvSpPr>
          <p:cNvPr id="36" name="object 7">
            <a:extLst>
              <a:ext uri="{FF2B5EF4-FFF2-40B4-BE49-F238E27FC236}">
                <a16:creationId xmlns:a16="http://schemas.microsoft.com/office/drawing/2014/main" id="{8BA50E0B-5B24-48CA-A3C6-79F6A14A8711}"/>
              </a:ext>
            </a:extLst>
          </p:cNvPr>
          <p:cNvSpPr txBox="1"/>
          <p:nvPr/>
        </p:nvSpPr>
        <p:spPr>
          <a:xfrm>
            <a:off x="5901514" y="2644308"/>
            <a:ext cx="2986465" cy="936795"/>
          </a:xfrm>
          <a:prstGeom prst="rect">
            <a:avLst/>
          </a:prstGeom>
        </p:spPr>
        <p:txBody>
          <a:bodyPr vert="horz" wrap="square" lIns="0" tIns="13335" rIns="0" bIns="0" rtlCol="0" anchor="t">
            <a:spAutoFit/>
          </a:bodyPr>
          <a:lstStyle/>
          <a:p>
            <a:pPr marL="12700" marR="5080" indent="-1270" algn="ctr">
              <a:spcBef>
                <a:spcPts val="105"/>
              </a:spcBef>
            </a:pPr>
            <a:r>
              <a:rPr lang="en-US" sz="2000" spc="-25" dirty="0" err="1">
                <a:solidFill>
                  <a:schemeClr val="bg1"/>
                </a:solidFill>
                <a:latin typeface="Trebuchet MS"/>
                <a:ea typeface="+mn-lt"/>
                <a:cs typeface="+mn-lt"/>
              </a:rPr>
              <a:t>CyDEFENDER</a:t>
            </a:r>
            <a:r>
              <a:rPr lang="en-US" sz="2000" spc="-25" dirty="0">
                <a:solidFill>
                  <a:schemeClr val="bg1"/>
                </a:solidFill>
                <a:latin typeface="Trebuchet MS"/>
                <a:ea typeface="+mn-lt"/>
                <a:cs typeface="+mn-lt"/>
              </a:rPr>
              <a:t> detects suspicious files even if they are encrypted. </a:t>
            </a:r>
            <a:endParaRPr lang="tr-TR">
              <a:latin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579683" y="350193"/>
            <a:ext cx="7614920" cy="757555"/>
          </a:xfrm>
          <a:prstGeom prst="rect">
            <a:avLst/>
          </a:prstGeom>
        </p:spPr>
        <p:txBody>
          <a:bodyPr vert="horz" wrap="square" lIns="0" tIns="12700" rIns="0" bIns="0" rtlCol="0" anchor="t">
            <a:spAutoFit/>
          </a:bodyPr>
          <a:lstStyle/>
          <a:p>
            <a:pPr marL="12700">
              <a:spcBef>
                <a:spcPts val="100"/>
              </a:spcBef>
            </a:pPr>
            <a:r>
              <a:rPr lang="en-US" sz="4800" b="0" spc="245" dirty="0"/>
              <a:t>Supported Platforms</a:t>
            </a:r>
            <a:endParaRPr lang="tr-TR" dirty="0"/>
          </a:p>
        </p:txBody>
      </p:sp>
      <p:sp>
        <p:nvSpPr>
          <p:cNvPr id="4" name="object 4"/>
          <p:cNvSpPr/>
          <p:nvPr/>
        </p:nvSpPr>
        <p:spPr>
          <a:xfrm>
            <a:off x="3260273" y="4216908"/>
            <a:ext cx="1058304" cy="158953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93848" y="2493264"/>
            <a:ext cx="2584704" cy="75895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322564" y="3895344"/>
            <a:ext cx="1581912" cy="190652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7372571" y="2524002"/>
            <a:ext cx="2840421" cy="62472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774451" y="4546098"/>
            <a:ext cx="1316720" cy="1080509"/>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08635" y="6477787"/>
            <a:ext cx="923696" cy="21973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10573624" y="196727"/>
            <a:ext cx="1450061" cy="237252"/>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 y="0"/>
            <a:ext cx="12191365" cy="6858634"/>
            <a:chOff x="-126" y="0"/>
            <a:chExt cx="12191365" cy="6858634"/>
          </a:xfrm>
        </p:grpSpPr>
        <p:sp>
          <p:nvSpPr>
            <p:cNvPr id="3" name="object 3"/>
            <p:cNvSpPr/>
            <p:nvPr/>
          </p:nvSpPr>
          <p:spPr>
            <a:xfrm>
              <a:off x="762" y="0"/>
              <a:ext cx="12190730" cy="1270"/>
            </a:xfrm>
            <a:custGeom>
              <a:avLst/>
              <a:gdLst/>
              <a:ahLst/>
              <a:cxnLst/>
              <a:rect l="l" t="t" r="r" b="b"/>
              <a:pathLst>
                <a:path w="12190730" h="1270">
                  <a:moveTo>
                    <a:pt x="0" y="889"/>
                  </a:moveTo>
                  <a:lnTo>
                    <a:pt x="12190476" y="889"/>
                  </a:lnTo>
                </a:path>
                <a:path w="12190730" h="1270">
                  <a:moveTo>
                    <a:pt x="0" y="0"/>
                  </a:moveTo>
                  <a:lnTo>
                    <a:pt x="12190476" y="0"/>
                  </a:lnTo>
                </a:path>
              </a:pathLst>
            </a:custGeom>
            <a:ln w="3175">
              <a:solidFill>
                <a:srgbClr val="000000"/>
              </a:solidFill>
            </a:ln>
          </p:spPr>
          <p:txBody>
            <a:bodyPr wrap="square" lIns="0" tIns="0" rIns="0" bIns="0" rtlCol="0"/>
            <a:lstStyle/>
            <a:p>
              <a:endParaRPr/>
            </a:p>
          </p:txBody>
        </p:sp>
        <p:sp>
          <p:nvSpPr>
            <p:cNvPr id="4" name="object 4"/>
            <p:cNvSpPr/>
            <p:nvPr/>
          </p:nvSpPr>
          <p:spPr>
            <a:xfrm>
              <a:off x="762" y="761"/>
              <a:ext cx="0" cy="6856730"/>
            </a:xfrm>
            <a:custGeom>
              <a:avLst/>
              <a:gdLst/>
              <a:ahLst/>
              <a:cxnLst/>
              <a:rect l="l" t="t" r="r" b="b"/>
              <a:pathLst>
                <a:path h="6856730">
                  <a:moveTo>
                    <a:pt x="0" y="0"/>
                  </a:moveTo>
                  <a:lnTo>
                    <a:pt x="0" y="6856475"/>
                  </a:lnTo>
                </a:path>
              </a:pathLst>
            </a:custGeom>
            <a:ln w="3175">
              <a:solidFill>
                <a:srgbClr val="000000"/>
              </a:solidFill>
            </a:ln>
          </p:spPr>
          <p:txBody>
            <a:bodyPr wrap="square" lIns="0" tIns="0" rIns="0" bIns="0" rtlCol="0"/>
            <a:lstStyle/>
            <a:p>
              <a:endParaRPr/>
            </a:p>
          </p:txBody>
        </p:sp>
      </p:grpSp>
      <p:sp>
        <p:nvSpPr>
          <p:cNvPr id="5" name="object 5"/>
          <p:cNvSpPr/>
          <p:nvPr/>
        </p:nvSpPr>
        <p:spPr>
          <a:xfrm>
            <a:off x="761" y="6857237"/>
            <a:ext cx="12190730" cy="0"/>
          </a:xfrm>
          <a:custGeom>
            <a:avLst/>
            <a:gdLst/>
            <a:ahLst/>
            <a:cxnLst/>
            <a:rect l="l" t="t" r="r" b="b"/>
            <a:pathLst>
              <a:path w="12190730">
                <a:moveTo>
                  <a:pt x="0" y="0"/>
                </a:moveTo>
                <a:lnTo>
                  <a:pt x="12190476" y="0"/>
                </a:lnTo>
              </a:path>
            </a:pathLst>
          </a:custGeom>
          <a:ln w="3175">
            <a:solidFill>
              <a:srgbClr val="000000"/>
            </a:solidFill>
          </a:ln>
        </p:spPr>
        <p:txBody>
          <a:bodyPr wrap="square" lIns="0" tIns="0" rIns="0" bIns="0" rtlCol="0"/>
          <a:lstStyle/>
          <a:p>
            <a:endParaRPr/>
          </a:p>
        </p:txBody>
      </p:sp>
      <p:grpSp>
        <p:nvGrpSpPr>
          <p:cNvPr id="6" name="object 6"/>
          <p:cNvGrpSpPr/>
          <p:nvPr/>
        </p:nvGrpSpPr>
        <p:grpSpPr>
          <a:xfrm>
            <a:off x="829055" y="0"/>
            <a:ext cx="11363325" cy="6858634"/>
            <a:chOff x="829055" y="0"/>
            <a:chExt cx="11363325" cy="6858634"/>
          </a:xfrm>
        </p:grpSpPr>
        <p:sp>
          <p:nvSpPr>
            <p:cNvPr id="7" name="object 7"/>
            <p:cNvSpPr/>
            <p:nvPr/>
          </p:nvSpPr>
          <p:spPr>
            <a:xfrm>
              <a:off x="12191237" y="762"/>
              <a:ext cx="0" cy="6856730"/>
            </a:xfrm>
            <a:custGeom>
              <a:avLst/>
              <a:gdLst/>
              <a:ahLst/>
              <a:cxnLst/>
              <a:rect l="l" t="t" r="r" b="b"/>
              <a:pathLst>
                <a:path h="6856730">
                  <a:moveTo>
                    <a:pt x="0" y="6856475"/>
                  </a:moveTo>
                  <a:lnTo>
                    <a:pt x="0" y="0"/>
                  </a:lnTo>
                </a:path>
              </a:pathLst>
            </a:custGeom>
            <a:ln w="3175">
              <a:solidFill>
                <a:srgbClr val="000000"/>
              </a:solidFill>
            </a:ln>
          </p:spPr>
          <p:txBody>
            <a:bodyPr wrap="square" lIns="0" tIns="0" rIns="0" bIns="0" rtlCol="0"/>
            <a:lstStyle/>
            <a:p>
              <a:endParaRPr/>
            </a:p>
          </p:txBody>
        </p:sp>
        <p:sp>
          <p:nvSpPr>
            <p:cNvPr id="8" name="object 8"/>
            <p:cNvSpPr/>
            <p:nvPr/>
          </p:nvSpPr>
          <p:spPr>
            <a:xfrm>
              <a:off x="1078991" y="0"/>
              <a:ext cx="11111865" cy="5785485"/>
            </a:xfrm>
            <a:custGeom>
              <a:avLst/>
              <a:gdLst/>
              <a:ahLst/>
              <a:cxnLst/>
              <a:rect l="l" t="t" r="r" b="b"/>
              <a:pathLst>
                <a:path w="11111865" h="5785485">
                  <a:moveTo>
                    <a:pt x="11111484" y="0"/>
                  </a:moveTo>
                  <a:lnTo>
                    <a:pt x="0" y="0"/>
                  </a:lnTo>
                  <a:lnTo>
                    <a:pt x="0" y="5785104"/>
                  </a:lnTo>
                  <a:lnTo>
                    <a:pt x="11111484" y="5785104"/>
                  </a:lnTo>
                  <a:lnTo>
                    <a:pt x="11111484" y="0"/>
                  </a:lnTo>
                  <a:close/>
                </a:path>
              </a:pathLst>
            </a:custGeom>
            <a:solidFill>
              <a:srgbClr val="303B41"/>
            </a:solidFill>
          </p:spPr>
          <p:txBody>
            <a:bodyPr wrap="square" lIns="0" tIns="0" rIns="0" bIns="0" rtlCol="0"/>
            <a:lstStyle/>
            <a:p>
              <a:endParaRPr/>
            </a:p>
          </p:txBody>
        </p:sp>
        <p:sp>
          <p:nvSpPr>
            <p:cNvPr id="9" name="object 9"/>
            <p:cNvSpPr/>
            <p:nvPr/>
          </p:nvSpPr>
          <p:spPr>
            <a:xfrm>
              <a:off x="8290560" y="2959098"/>
              <a:ext cx="3901439" cy="38989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29055" y="2887979"/>
              <a:ext cx="929639" cy="929640"/>
            </a:xfrm>
            <a:prstGeom prst="rect">
              <a:avLst/>
            </a:prstGeom>
            <a:blipFill>
              <a:blip r:embed="rId3" cstate="print"/>
              <a:stretch>
                <a:fillRect/>
              </a:stretch>
            </a:blipFill>
          </p:spPr>
          <p:txBody>
            <a:bodyPr wrap="square" lIns="0" tIns="0" rIns="0" bIns="0" rtlCol="0"/>
            <a:lstStyle/>
            <a:p>
              <a:endParaRPr/>
            </a:p>
          </p:txBody>
        </p:sp>
      </p:grpSp>
      <p:sp>
        <p:nvSpPr>
          <p:cNvPr id="11" name="object 11"/>
          <p:cNvSpPr txBox="1"/>
          <p:nvPr/>
        </p:nvSpPr>
        <p:spPr>
          <a:xfrm>
            <a:off x="9897618" y="180847"/>
            <a:ext cx="1911350"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FFFFFF"/>
                </a:solidFill>
                <a:latin typeface="Trebuchet MS"/>
                <a:cs typeface="Trebuchet MS"/>
                <a:hlinkClick r:id="rId4"/>
              </a:rPr>
              <a:t>www</a:t>
            </a:r>
            <a:r>
              <a:rPr sz="1400" spc="10" dirty="0">
                <a:solidFill>
                  <a:srgbClr val="FFFFFF"/>
                </a:solidFill>
                <a:latin typeface="Trebuchet MS"/>
                <a:cs typeface="Trebuchet MS"/>
                <a:hlinkClick r:id="rId4"/>
              </a:rPr>
              <a:t>.</a:t>
            </a:r>
            <a:r>
              <a:rPr sz="1400" spc="60" dirty="0">
                <a:solidFill>
                  <a:srgbClr val="FFFFFF"/>
                </a:solidFill>
                <a:latin typeface="Trebuchet MS"/>
                <a:cs typeface="Trebuchet MS"/>
                <a:hlinkClick r:id="rId4"/>
              </a:rPr>
              <a:t>cynetco</a:t>
            </a:r>
            <a:r>
              <a:rPr sz="1400" spc="55" dirty="0">
                <a:solidFill>
                  <a:srgbClr val="FFFFFF"/>
                </a:solidFill>
                <a:latin typeface="Trebuchet MS"/>
                <a:cs typeface="Trebuchet MS"/>
                <a:hlinkClick r:id="rId4"/>
              </a:rPr>
              <a:t>nf</a:t>
            </a:r>
            <a:r>
              <a:rPr sz="1400" spc="35" dirty="0">
                <a:solidFill>
                  <a:srgbClr val="FFFFFF"/>
                </a:solidFill>
                <a:latin typeface="Trebuchet MS"/>
                <a:cs typeface="Trebuchet MS"/>
                <a:hlinkClick r:id="rId4"/>
              </a:rPr>
              <a:t>ig</a:t>
            </a:r>
            <a:r>
              <a:rPr sz="1400" spc="15" dirty="0">
                <a:solidFill>
                  <a:srgbClr val="FFFFFF"/>
                </a:solidFill>
                <a:latin typeface="Trebuchet MS"/>
                <a:cs typeface="Trebuchet MS"/>
                <a:hlinkClick r:id="rId4"/>
              </a:rPr>
              <a:t>.com</a:t>
            </a:r>
            <a:endParaRPr sz="1400">
              <a:latin typeface="Trebuchet MS"/>
              <a:cs typeface="Trebuchet MS"/>
            </a:endParaRPr>
          </a:p>
        </p:txBody>
      </p:sp>
      <p:grpSp>
        <p:nvGrpSpPr>
          <p:cNvPr id="12" name="object 12"/>
          <p:cNvGrpSpPr/>
          <p:nvPr/>
        </p:nvGrpSpPr>
        <p:grpSpPr>
          <a:xfrm>
            <a:off x="204215" y="306324"/>
            <a:ext cx="8957310" cy="6487795"/>
            <a:chOff x="204215" y="306324"/>
            <a:chExt cx="8957310" cy="6487795"/>
          </a:xfrm>
        </p:grpSpPr>
        <p:sp>
          <p:nvSpPr>
            <p:cNvPr id="13" name="object 13"/>
            <p:cNvSpPr/>
            <p:nvPr/>
          </p:nvSpPr>
          <p:spPr>
            <a:xfrm>
              <a:off x="1441704" y="312420"/>
              <a:ext cx="7719695" cy="0"/>
            </a:xfrm>
            <a:custGeom>
              <a:avLst/>
              <a:gdLst/>
              <a:ahLst/>
              <a:cxnLst/>
              <a:rect l="l" t="t" r="r" b="b"/>
              <a:pathLst>
                <a:path w="7719695">
                  <a:moveTo>
                    <a:pt x="0" y="0"/>
                  </a:moveTo>
                  <a:lnTo>
                    <a:pt x="7719695" y="0"/>
                  </a:lnTo>
                </a:path>
              </a:pathLst>
            </a:custGeom>
            <a:ln w="12192">
              <a:solidFill>
                <a:srgbClr val="FFAB03"/>
              </a:solidFill>
            </a:ln>
          </p:spPr>
          <p:txBody>
            <a:bodyPr wrap="square" lIns="0" tIns="0" rIns="0" bIns="0" rtlCol="0"/>
            <a:lstStyle/>
            <a:p>
              <a:endParaRPr/>
            </a:p>
          </p:txBody>
        </p:sp>
        <p:sp>
          <p:nvSpPr>
            <p:cNvPr id="14" name="object 14"/>
            <p:cNvSpPr/>
            <p:nvPr/>
          </p:nvSpPr>
          <p:spPr>
            <a:xfrm>
              <a:off x="204215" y="6472427"/>
              <a:ext cx="928116" cy="321564"/>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965960" y="2947416"/>
              <a:ext cx="5786628" cy="810768"/>
            </a:xfrm>
            <a:prstGeom prst="rect">
              <a:avLst/>
            </a:prstGeom>
            <a:blipFill>
              <a:blip r:embed="rId6" cstate="print"/>
              <a:stretch>
                <a:fillRect/>
              </a:stretch>
            </a:blipFill>
          </p:spPr>
          <p:txBody>
            <a:bodyPr wrap="square" lIns="0" tIns="0" rIns="0" bIns="0" rtlCol="0"/>
            <a:lstStyle/>
            <a:p>
              <a:endParaRPr/>
            </a:p>
          </p:txBody>
        </p:sp>
      </p:grpSp>
      <p:sp>
        <p:nvSpPr>
          <p:cNvPr id="16" name="object 16"/>
          <p:cNvSpPr txBox="1"/>
          <p:nvPr/>
        </p:nvSpPr>
        <p:spPr>
          <a:xfrm>
            <a:off x="2070861" y="3813175"/>
            <a:ext cx="4715174" cy="289823"/>
          </a:xfrm>
          <a:prstGeom prst="rect">
            <a:avLst/>
          </a:prstGeom>
        </p:spPr>
        <p:txBody>
          <a:bodyPr vert="horz" wrap="square" lIns="0" tIns="12700" rIns="0" bIns="0" rtlCol="0" anchor="t">
            <a:spAutoFit/>
          </a:bodyPr>
          <a:lstStyle/>
          <a:p>
            <a:pPr marL="12700">
              <a:spcBef>
                <a:spcPts val="100"/>
              </a:spcBef>
            </a:pPr>
            <a:r>
              <a:rPr lang="en-US" spc="-5" dirty="0">
                <a:solidFill>
                  <a:schemeClr val="bg1"/>
                </a:solidFill>
                <a:latin typeface="Trebuchet MS"/>
                <a:ea typeface="+mn-lt"/>
                <a:cs typeface="+mn-lt"/>
              </a:rPr>
              <a:t>Network Devices Setup Management Software</a:t>
            </a:r>
            <a:endParaRPr lang="tr-TR" dirty="0">
              <a:solidFill>
                <a:schemeClr val="bg1"/>
              </a:solidFill>
              <a:latin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3795" y="554227"/>
            <a:ext cx="6521941" cy="690574"/>
          </a:xfrm>
          <a:prstGeom prst="rect">
            <a:avLst/>
          </a:prstGeom>
        </p:spPr>
        <p:txBody>
          <a:bodyPr vert="horz" wrap="square" lIns="0" tIns="13335" rIns="0" bIns="0" rtlCol="0" anchor="t">
            <a:spAutoFit/>
          </a:bodyPr>
          <a:lstStyle/>
          <a:p>
            <a:pPr marL="12700">
              <a:spcBef>
                <a:spcPts val="105"/>
              </a:spcBef>
            </a:pPr>
            <a:r>
              <a:rPr lang="en-US" sz="4400" b="0" spc="250" dirty="0"/>
              <a:t>What is </a:t>
            </a:r>
            <a:r>
              <a:rPr lang="en-US" sz="4400" b="0" spc="250" dirty="0" err="1"/>
              <a:t>CyNetConfig</a:t>
            </a:r>
            <a:r>
              <a:rPr lang="en-US" sz="4400" b="0" spc="250" dirty="0"/>
              <a:t>?</a:t>
            </a:r>
            <a:endParaRPr lang="en-US" b="0" dirty="0"/>
          </a:p>
        </p:txBody>
      </p:sp>
      <p:grpSp>
        <p:nvGrpSpPr>
          <p:cNvPr id="3" name="object 3"/>
          <p:cNvGrpSpPr/>
          <p:nvPr/>
        </p:nvGrpSpPr>
        <p:grpSpPr>
          <a:xfrm>
            <a:off x="975360" y="1914144"/>
            <a:ext cx="7797165" cy="4304030"/>
            <a:chOff x="975360" y="1914144"/>
            <a:chExt cx="7797165" cy="4304030"/>
          </a:xfrm>
        </p:grpSpPr>
        <p:sp>
          <p:nvSpPr>
            <p:cNvPr id="4" name="object 4"/>
            <p:cNvSpPr/>
            <p:nvPr/>
          </p:nvSpPr>
          <p:spPr>
            <a:xfrm>
              <a:off x="975360" y="1914144"/>
              <a:ext cx="7797165" cy="1043940"/>
            </a:xfrm>
            <a:custGeom>
              <a:avLst/>
              <a:gdLst/>
              <a:ahLst/>
              <a:cxnLst/>
              <a:rect l="l" t="t" r="r" b="b"/>
              <a:pathLst>
                <a:path w="7797165" h="1043939">
                  <a:moveTo>
                    <a:pt x="7622794" y="0"/>
                  </a:moveTo>
                  <a:lnTo>
                    <a:pt x="173990" y="0"/>
                  </a:lnTo>
                  <a:lnTo>
                    <a:pt x="127737" y="6211"/>
                  </a:lnTo>
                  <a:lnTo>
                    <a:pt x="86175" y="23744"/>
                  </a:lnTo>
                  <a:lnTo>
                    <a:pt x="50961" y="50942"/>
                  </a:lnTo>
                  <a:lnTo>
                    <a:pt x="23755" y="86153"/>
                  </a:lnTo>
                  <a:lnTo>
                    <a:pt x="6215" y="127720"/>
                  </a:lnTo>
                  <a:lnTo>
                    <a:pt x="0" y="173989"/>
                  </a:lnTo>
                  <a:lnTo>
                    <a:pt x="0" y="869950"/>
                  </a:lnTo>
                  <a:lnTo>
                    <a:pt x="6215" y="916219"/>
                  </a:lnTo>
                  <a:lnTo>
                    <a:pt x="23755" y="957786"/>
                  </a:lnTo>
                  <a:lnTo>
                    <a:pt x="50961" y="992997"/>
                  </a:lnTo>
                  <a:lnTo>
                    <a:pt x="86175" y="1020195"/>
                  </a:lnTo>
                  <a:lnTo>
                    <a:pt x="127737" y="1037728"/>
                  </a:lnTo>
                  <a:lnTo>
                    <a:pt x="173990" y="1043939"/>
                  </a:lnTo>
                  <a:lnTo>
                    <a:pt x="7622794" y="1043939"/>
                  </a:lnTo>
                  <a:lnTo>
                    <a:pt x="7669063" y="1037728"/>
                  </a:lnTo>
                  <a:lnTo>
                    <a:pt x="7710630" y="1020195"/>
                  </a:lnTo>
                  <a:lnTo>
                    <a:pt x="7745841" y="992997"/>
                  </a:lnTo>
                  <a:lnTo>
                    <a:pt x="7773039" y="957786"/>
                  </a:lnTo>
                  <a:lnTo>
                    <a:pt x="7790572" y="916219"/>
                  </a:lnTo>
                  <a:lnTo>
                    <a:pt x="7796784" y="869950"/>
                  </a:lnTo>
                  <a:lnTo>
                    <a:pt x="7796784" y="173989"/>
                  </a:lnTo>
                  <a:lnTo>
                    <a:pt x="7790572" y="127720"/>
                  </a:lnTo>
                  <a:lnTo>
                    <a:pt x="7773039" y="86153"/>
                  </a:lnTo>
                  <a:lnTo>
                    <a:pt x="7745841" y="50942"/>
                  </a:lnTo>
                  <a:lnTo>
                    <a:pt x="7710630" y="23744"/>
                  </a:lnTo>
                  <a:lnTo>
                    <a:pt x="7669063" y="6211"/>
                  </a:lnTo>
                  <a:lnTo>
                    <a:pt x="7622794" y="0"/>
                  </a:lnTo>
                  <a:close/>
                </a:path>
              </a:pathLst>
            </a:custGeom>
            <a:solidFill>
              <a:srgbClr val="FFAB03"/>
            </a:solidFill>
          </p:spPr>
          <p:txBody>
            <a:bodyPr wrap="square" lIns="0" tIns="0" rIns="0" bIns="0" rtlCol="0"/>
            <a:lstStyle/>
            <a:p>
              <a:endParaRPr/>
            </a:p>
          </p:txBody>
        </p:sp>
        <p:sp>
          <p:nvSpPr>
            <p:cNvPr id="5" name="object 5"/>
            <p:cNvSpPr/>
            <p:nvPr/>
          </p:nvSpPr>
          <p:spPr>
            <a:xfrm>
              <a:off x="975360" y="3000755"/>
              <a:ext cx="7797165" cy="3217545"/>
            </a:xfrm>
            <a:custGeom>
              <a:avLst/>
              <a:gdLst/>
              <a:ahLst/>
              <a:cxnLst/>
              <a:rect l="l" t="t" r="r" b="b"/>
              <a:pathLst>
                <a:path w="7797165" h="3217545">
                  <a:moveTo>
                    <a:pt x="7796784" y="2347214"/>
                  </a:moveTo>
                  <a:lnTo>
                    <a:pt x="7790561" y="2300948"/>
                  </a:lnTo>
                  <a:lnTo>
                    <a:pt x="7773035" y="2259380"/>
                  </a:lnTo>
                  <a:lnTo>
                    <a:pt x="7745831" y="2224176"/>
                  </a:lnTo>
                  <a:lnTo>
                    <a:pt x="7710627" y="2196973"/>
                  </a:lnTo>
                  <a:lnTo>
                    <a:pt x="7669060" y="2179447"/>
                  </a:lnTo>
                  <a:lnTo>
                    <a:pt x="7622794" y="2173224"/>
                  </a:lnTo>
                  <a:lnTo>
                    <a:pt x="173990" y="2173224"/>
                  </a:lnTo>
                  <a:lnTo>
                    <a:pt x="127736" y="2179447"/>
                  </a:lnTo>
                  <a:lnTo>
                    <a:pt x="86169" y="2196973"/>
                  </a:lnTo>
                  <a:lnTo>
                    <a:pt x="50952" y="2224176"/>
                  </a:lnTo>
                  <a:lnTo>
                    <a:pt x="23749" y="2259380"/>
                  </a:lnTo>
                  <a:lnTo>
                    <a:pt x="6210" y="2300948"/>
                  </a:lnTo>
                  <a:lnTo>
                    <a:pt x="0" y="2347214"/>
                  </a:lnTo>
                  <a:lnTo>
                    <a:pt x="0" y="3043186"/>
                  </a:lnTo>
                  <a:lnTo>
                    <a:pt x="6210" y="3089427"/>
                  </a:lnTo>
                  <a:lnTo>
                    <a:pt x="23749" y="3130994"/>
                  </a:lnTo>
                  <a:lnTo>
                    <a:pt x="50952" y="3166211"/>
                  </a:lnTo>
                  <a:lnTo>
                    <a:pt x="86169" y="3193415"/>
                  </a:lnTo>
                  <a:lnTo>
                    <a:pt x="127736" y="3210953"/>
                  </a:lnTo>
                  <a:lnTo>
                    <a:pt x="173990" y="3217164"/>
                  </a:lnTo>
                  <a:lnTo>
                    <a:pt x="7622794" y="3217164"/>
                  </a:lnTo>
                  <a:lnTo>
                    <a:pt x="7669060" y="3210953"/>
                  </a:lnTo>
                  <a:lnTo>
                    <a:pt x="7710627" y="3193415"/>
                  </a:lnTo>
                  <a:lnTo>
                    <a:pt x="7745831" y="3166211"/>
                  </a:lnTo>
                  <a:lnTo>
                    <a:pt x="7773035" y="3130994"/>
                  </a:lnTo>
                  <a:lnTo>
                    <a:pt x="7790561" y="3089427"/>
                  </a:lnTo>
                  <a:lnTo>
                    <a:pt x="7796784" y="3043186"/>
                  </a:lnTo>
                  <a:lnTo>
                    <a:pt x="7796784" y="2347214"/>
                  </a:lnTo>
                  <a:close/>
                </a:path>
                <a:path w="7797165" h="3217545">
                  <a:moveTo>
                    <a:pt x="7796784" y="1260602"/>
                  </a:moveTo>
                  <a:lnTo>
                    <a:pt x="7790561" y="1214335"/>
                  </a:lnTo>
                  <a:lnTo>
                    <a:pt x="7773035" y="1172768"/>
                  </a:lnTo>
                  <a:lnTo>
                    <a:pt x="7745831" y="1137564"/>
                  </a:lnTo>
                  <a:lnTo>
                    <a:pt x="7710627" y="1110361"/>
                  </a:lnTo>
                  <a:lnTo>
                    <a:pt x="7669060" y="1092835"/>
                  </a:lnTo>
                  <a:lnTo>
                    <a:pt x="7622794" y="1086612"/>
                  </a:lnTo>
                  <a:lnTo>
                    <a:pt x="173990" y="1086612"/>
                  </a:lnTo>
                  <a:lnTo>
                    <a:pt x="127736" y="1092835"/>
                  </a:lnTo>
                  <a:lnTo>
                    <a:pt x="86169" y="1110361"/>
                  </a:lnTo>
                  <a:lnTo>
                    <a:pt x="50952" y="1137564"/>
                  </a:lnTo>
                  <a:lnTo>
                    <a:pt x="23749" y="1172768"/>
                  </a:lnTo>
                  <a:lnTo>
                    <a:pt x="6210" y="1214335"/>
                  </a:lnTo>
                  <a:lnTo>
                    <a:pt x="0" y="1260602"/>
                  </a:lnTo>
                  <a:lnTo>
                    <a:pt x="0" y="1956562"/>
                  </a:lnTo>
                  <a:lnTo>
                    <a:pt x="6210" y="2002840"/>
                  </a:lnTo>
                  <a:lnTo>
                    <a:pt x="23749" y="2044407"/>
                  </a:lnTo>
                  <a:lnTo>
                    <a:pt x="50952" y="2079612"/>
                  </a:lnTo>
                  <a:lnTo>
                    <a:pt x="86169" y="2106815"/>
                  </a:lnTo>
                  <a:lnTo>
                    <a:pt x="127736" y="2124341"/>
                  </a:lnTo>
                  <a:lnTo>
                    <a:pt x="173990" y="2130552"/>
                  </a:lnTo>
                  <a:lnTo>
                    <a:pt x="7622794" y="2130552"/>
                  </a:lnTo>
                  <a:lnTo>
                    <a:pt x="7669060" y="2124341"/>
                  </a:lnTo>
                  <a:lnTo>
                    <a:pt x="7710627" y="2106815"/>
                  </a:lnTo>
                  <a:lnTo>
                    <a:pt x="7745831" y="2079612"/>
                  </a:lnTo>
                  <a:lnTo>
                    <a:pt x="7773035" y="2044407"/>
                  </a:lnTo>
                  <a:lnTo>
                    <a:pt x="7790561" y="2002840"/>
                  </a:lnTo>
                  <a:lnTo>
                    <a:pt x="7796784" y="1956562"/>
                  </a:lnTo>
                  <a:lnTo>
                    <a:pt x="7796784" y="1260602"/>
                  </a:lnTo>
                  <a:close/>
                </a:path>
                <a:path w="7797165" h="3217545">
                  <a:moveTo>
                    <a:pt x="7796784" y="173990"/>
                  </a:moveTo>
                  <a:lnTo>
                    <a:pt x="7790561" y="127723"/>
                  </a:lnTo>
                  <a:lnTo>
                    <a:pt x="7773035" y="86156"/>
                  </a:lnTo>
                  <a:lnTo>
                    <a:pt x="7745831" y="50952"/>
                  </a:lnTo>
                  <a:lnTo>
                    <a:pt x="7710627" y="23749"/>
                  </a:lnTo>
                  <a:lnTo>
                    <a:pt x="7669060" y="6223"/>
                  </a:lnTo>
                  <a:lnTo>
                    <a:pt x="7622794" y="0"/>
                  </a:lnTo>
                  <a:lnTo>
                    <a:pt x="173990" y="0"/>
                  </a:lnTo>
                  <a:lnTo>
                    <a:pt x="127736" y="6223"/>
                  </a:lnTo>
                  <a:lnTo>
                    <a:pt x="86169" y="23749"/>
                  </a:lnTo>
                  <a:lnTo>
                    <a:pt x="50952" y="50952"/>
                  </a:lnTo>
                  <a:lnTo>
                    <a:pt x="23749" y="86156"/>
                  </a:lnTo>
                  <a:lnTo>
                    <a:pt x="6210" y="127723"/>
                  </a:lnTo>
                  <a:lnTo>
                    <a:pt x="0" y="173990"/>
                  </a:lnTo>
                  <a:lnTo>
                    <a:pt x="0" y="869950"/>
                  </a:lnTo>
                  <a:lnTo>
                    <a:pt x="6210" y="916228"/>
                  </a:lnTo>
                  <a:lnTo>
                    <a:pt x="23749" y="957795"/>
                  </a:lnTo>
                  <a:lnTo>
                    <a:pt x="50952" y="993000"/>
                  </a:lnTo>
                  <a:lnTo>
                    <a:pt x="86169" y="1020203"/>
                  </a:lnTo>
                  <a:lnTo>
                    <a:pt x="127736" y="1037729"/>
                  </a:lnTo>
                  <a:lnTo>
                    <a:pt x="173990" y="1043940"/>
                  </a:lnTo>
                  <a:lnTo>
                    <a:pt x="7622794" y="1043940"/>
                  </a:lnTo>
                  <a:lnTo>
                    <a:pt x="7669060" y="1037729"/>
                  </a:lnTo>
                  <a:lnTo>
                    <a:pt x="7710627" y="1020203"/>
                  </a:lnTo>
                  <a:lnTo>
                    <a:pt x="7745831" y="993000"/>
                  </a:lnTo>
                  <a:lnTo>
                    <a:pt x="7773035" y="957795"/>
                  </a:lnTo>
                  <a:lnTo>
                    <a:pt x="7790561" y="916228"/>
                  </a:lnTo>
                  <a:lnTo>
                    <a:pt x="7796784" y="869950"/>
                  </a:lnTo>
                  <a:lnTo>
                    <a:pt x="7796784" y="173990"/>
                  </a:lnTo>
                  <a:close/>
                </a:path>
              </a:pathLst>
            </a:custGeom>
            <a:solidFill>
              <a:srgbClr val="FFAB03"/>
            </a:solidFill>
          </p:spPr>
          <p:txBody>
            <a:bodyPr wrap="square" lIns="0" tIns="0" rIns="0" bIns="0" rtlCol="0"/>
            <a:lstStyle/>
            <a:p>
              <a:endParaRPr/>
            </a:p>
          </p:txBody>
        </p:sp>
      </p:grpSp>
      <p:sp>
        <p:nvSpPr>
          <p:cNvPr id="6" name="object 6"/>
          <p:cNvSpPr txBox="1"/>
          <p:nvPr/>
        </p:nvSpPr>
        <p:spPr>
          <a:xfrm>
            <a:off x="1055877" y="2185796"/>
            <a:ext cx="7581036" cy="2805896"/>
          </a:xfrm>
          <a:prstGeom prst="rect">
            <a:avLst/>
          </a:prstGeom>
        </p:spPr>
        <p:txBody>
          <a:bodyPr vert="horz" wrap="square" lIns="0" tIns="40640" rIns="0" bIns="0" rtlCol="0" anchor="t">
            <a:spAutoFit/>
          </a:bodyPr>
          <a:lstStyle/>
          <a:p>
            <a:pPr marL="12700" marR="449580">
              <a:lnSpc>
                <a:spcPts val="1600"/>
              </a:lnSpc>
              <a:spcBef>
                <a:spcPts val="320"/>
              </a:spcBef>
            </a:pPr>
            <a:r>
              <a:rPr lang="en-US" sz="1500" spc="-5" dirty="0">
                <a:solidFill>
                  <a:schemeClr val="bg1"/>
                </a:solidFill>
                <a:latin typeface="Trebuchet MS"/>
                <a:ea typeface="+mn-lt"/>
                <a:cs typeface="+mn-lt"/>
              </a:rPr>
              <a:t>Organizations use various software products to back up and configure the devices within network and security systems.</a:t>
            </a:r>
            <a:endParaRPr lang="tr-TR" dirty="0">
              <a:solidFill>
                <a:schemeClr val="bg1"/>
              </a:solidFill>
              <a:latin typeface="Trebuchet MS"/>
            </a:endParaRPr>
          </a:p>
          <a:p>
            <a:pPr>
              <a:lnSpc>
                <a:spcPct val="100000"/>
              </a:lnSpc>
            </a:pPr>
            <a:endParaRPr sz="1800" dirty="0">
              <a:solidFill>
                <a:schemeClr val="bg1"/>
              </a:solidFill>
              <a:latin typeface="Trebuchet MS"/>
              <a:cs typeface="Trebuchet MS"/>
            </a:endParaRPr>
          </a:p>
          <a:p>
            <a:pPr>
              <a:spcBef>
                <a:spcPts val="5"/>
              </a:spcBef>
            </a:pPr>
            <a:endParaRPr lang="en-US" sz="1500" dirty="0">
              <a:solidFill>
                <a:schemeClr val="bg1"/>
              </a:solidFill>
              <a:latin typeface="Trebuchet MS"/>
              <a:ea typeface="+mn-lt"/>
              <a:cs typeface="+mn-lt"/>
            </a:endParaRPr>
          </a:p>
          <a:p>
            <a:pPr>
              <a:spcBef>
                <a:spcPts val="5"/>
              </a:spcBef>
            </a:pPr>
            <a:r>
              <a:rPr lang="en-US" sz="1500" dirty="0">
                <a:solidFill>
                  <a:schemeClr val="bg1"/>
                </a:solidFill>
                <a:latin typeface="Trebuchet MS"/>
                <a:ea typeface="+mn-lt"/>
                <a:cs typeface="+mn-lt"/>
              </a:rPr>
              <a:t>However, most of these solutions do not support the basic devices that constitute the network, such as firewall, router, switch, and load balancer, at the same time. This situation causes the need for a different administration panel for each device and process management that is far from integrity.</a:t>
            </a:r>
            <a:endParaRPr lang="en-US" dirty="0"/>
          </a:p>
          <a:p>
            <a:pPr>
              <a:spcBef>
                <a:spcPts val="5"/>
              </a:spcBef>
            </a:pPr>
            <a:endParaRPr lang="en-US" sz="1500" dirty="0">
              <a:solidFill>
                <a:schemeClr val="bg1"/>
              </a:solidFill>
              <a:latin typeface="Trebuchet MS"/>
              <a:cs typeface="Calibri"/>
            </a:endParaRPr>
          </a:p>
          <a:p>
            <a:r>
              <a:rPr lang="en-US" sz="1500" dirty="0">
                <a:solidFill>
                  <a:schemeClr val="bg1"/>
                </a:solidFill>
                <a:latin typeface="Calibri"/>
                <a:cs typeface="Calibri"/>
              </a:rPr>
              <a:t>Today, it is critical for organizations to manage their setup logs and to access these logs safely and quickly when needed. Otherwise, business processes can be interrupted due to network outages and compliance errors, which can result in financial loss and loss of prestige for companies.</a:t>
            </a:r>
            <a:endParaRPr lang="tr-TR" sz="1500">
              <a:solidFill>
                <a:schemeClr val="bg1"/>
              </a:solidFill>
              <a:cs typeface="Calibri"/>
            </a:endParaRPr>
          </a:p>
        </p:txBody>
      </p:sp>
      <p:sp>
        <p:nvSpPr>
          <p:cNvPr id="7" name="object 7"/>
          <p:cNvSpPr/>
          <p:nvPr/>
        </p:nvSpPr>
        <p:spPr>
          <a:xfrm>
            <a:off x="208635" y="6477787"/>
            <a:ext cx="923696" cy="219735"/>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0505202" y="220862"/>
            <a:ext cx="1516257" cy="18727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418319" y="914400"/>
            <a:ext cx="2773680" cy="3755390"/>
          </a:xfrm>
          <a:custGeom>
            <a:avLst/>
            <a:gdLst/>
            <a:ahLst/>
            <a:cxnLst/>
            <a:rect l="l" t="t" r="r" b="b"/>
            <a:pathLst>
              <a:path w="2773679" h="3755390">
                <a:moveTo>
                  <a:pt x="1876805" y="0"/>
                </a:moveTo>
                <a:lnTo>
                  <a:pt x="1828362" y="613"/>
                </a:lnTo>
                <a:lnTo>
                  <a:pt x="1780222" y="2443"/>
                </a:lnTo>
                <a:lnTo>
                  <a:pt x="1732398" y="5474"/>
                </a:lnTo>
                <a:lnTo>
                  <a:pt x="1684906" y="9693"/>
                </a:lnTo>
                <a:lnTo>
                  <a:pt x="1637761" y="15084"/>
                </a:lnTo>
                <a:lnTo>
                  <a:pt x="1590977" y="21633"/>
                </a:lnTo>
                <a:lnTo>
                  <a:pt x="1544569" y="29325"/>
                </a:lnTo>
                <a:lnTo>
                  <a:pt x="1498551" y="38145"/>
                </a:lnTo>
                <a:lnTo>
                  <a:pt x="1452940" y="48078"/>
                </a:lnTo>
                <a:lnTo>
                  <a:pt x="1407748" y="59110"/>
                </a:lnTo>
                <a:lnTo>
                  <a:pt x="1362992" y="71226"/>
                </a:lnTo>
                <a:lnTo>
                  <a:pt x="1318685" y="84411"/>
                </a:lnTo>
                <a:lnTo>
                  <a:pt x="1274843" y="98650"/>
                </a:lnTo>
                <a:lnTo>
                  <a:pt x="1231480" y="113930"/>
                </a:lnTo>
                <a:lnTo>
                  <a:pt x="1188610" y="130234"/>
                </a:lnTo>
                <a:lnTo>
                  <a:pt x="1146250" y="147548"/>
                </a:lnTo>
                <a:lnTo>
                  <a:pt x="1104413" y="165857"/>
                </a:lnTo>
                <a:lnTo>
                  <a:pt x="1063114" y="185148"/>
                </a:lnTo>
                <a:lnTo>
                  <a:pt x="1022368" y="205404"/>
                </a:lnTo>
                <a:lnTo>
                  <a:pt x="982189" y="226611"/>
                </a:lnTo>
                <a:lnTo>
                  <a:pt x="942593" y="248755"/>
                </a:lnTo>
                <a:lnTo>
                  <a:pt x="903594" y="271821"/>
                </a:lnTo>
                <a:lnTo>
                  <a:pt x="865207" y="295793"/>
                </a:lnTo>
                <a:lnTo>
                  <a:pt x="827447" y="320658"/>
                </a:lnTo>
                <a:lnTo>
                  <a:pt x="790327" y="346400"/>
                </a:lnTo>
                <a:lnTo>
                  <a:pt x="753864" y="373005"/>
                </a:lnTo>
                <a:lnTo>
                  <a:pt x="718072" y="400458"/>
                </a:lnTo>
                <a:lnTo>
                  <a:pt x="682965" y="428744"/>
                </a:lnTo>
                <a:lnTo>
                  <a:pt x="648558" y="457848"/>
                </a:lnTo>
                <a:lnTo>
                  <a:pt x="614867" y="487757"/>
                </a:lnTo>
                <a:lnTo>
                  <a:pt x="581905" y="518454"/>
                </a:lnTo>
                <a:lnTo>
                  <a:pt x="549687" y="549925"/>
                </a:lnTo>
                <a:lnTo>
                  <a:pt x="518229" y="582156"/>
                </a:lnTo>
                <a:lnTo>
                  <a:pt x="487545" y="615132"/>
                </a:lnTo>
                <a:lnTo>
                  <a:pt x="457649" y="648838"/>
                </a:lnTo>
                <a:lnTo>
                  <a:pt x="428557" y="683259"/>
                </a:lnTo>
                <a:lnTo>
                  <a:pt x="400283" y="718380"/>
                </a:lnTo>
                <a:lnTo>
                  <a:pt x="372842" y="754187"/>
                </a:lnTo>
                <a:lnTo>
                  <a:pt x="346248" y="790666"/>
                </a:lnTo>
                <a:lnTo>
                  <a:pt x="320517" y="827800"/>
                </a:lnTo>
                <a:lnTo>
                  <a:pt x="295663" y="865576"/>
                </a:lnTo>
                <a:lnTo>
                  <a:pt x="271701" y="903979"/>
                </a:lnTo>
                <a:lnTo>
                  <a:pt x="248646" y="942994"/>
                </a:lnTo>
                <a:lnTo>
                  <a:pt x="226511" y="982606"/>
                </a:lnTo>
                <a:lnTo>
                  <a:pt x="205313" y="1022800"/>
                </a:lnTo>
                <a:lnTo>
                  <a:pt x="185066" y="1063563"/>
                </a:lnTo>
                <a:lnTo>
                  <a:pt x="165784" y="1104878"/>
                </a:lnTo>
                <a:lnTo>
                  <a:pt x="147482" y="1146732"/>
                </a:lnTo>
                <a:lnTo>
                  <a:pt x="130176" y="1189109"/>
                </a:lnTo>
                <a:lnTo>
                  <a:pt x="113879" y="1231996"/>
                </a:lnTo>
                <a:lnTo>
                  <a:pt x="98606" y="1275376"/>
                </a:lnTo>
                <a:lnTo>
                  <a:pt x="84373" y="1319235"/>
                </a:lnTo>
                <a:lnTo>
                  <a:pt x="71194" y="1363559"/>
                </a:lnTo>
                <a:lnTo>
                  <a:pt x="59084" y="1408333"/>
                </a:lnTo>
                <a:lnTo>
                  <a:pt x="48057" y="1453542"/>
                </a:lnTo>
                <a:lnTo>
                  <a:pt x="38128" y="1499171"/>
                </a:lnTo>
                <a:lnTo>
                  <a:pt x="29312" y="1545206"/>
                </a:lnTo>
                <a:lnTo>
                  <a:pt x="21624" y="1591632"/>
                </a:lnTo>
                <a:lnTo>
                  <a:pt x="15078" y="1638434"/>
                </a:lnTo>
                <a:lnTo>
                  <a:pt x="9689" y="1685597"/>
                </a:lnTo>
                <a:lnTo>
                  <a:pt x="5472" y="1733106"/>
                </a:lnTo>
                <a:lnTo>
                  <a:pt x="2441" y="1780948"/>
                </a:lnTo>
                <a:lnTo>
                  <a:pt x="612" y="1829106"/>
                </a:lnTo>
                <a:lnTo>
                  <a:pt x="0" y="1877567"/>
                </a:lnTo>
                <a:lnTo>
                  <a:pt x="612" y="1926029"/>
                </a:lnTo>
                <a:lnTo>
                  <a:pt x="2441" y="1974187"/>
                </a:lnTo>
                <a:lnTo>
                  <a:pt x="5472" y="2022029"/>
                </a:lnTo>
                <a:lnTo>
                  <a:pt x="9689" y="2069538"/>
                </a:lnTo>
                <a:lnTo>
                  <a:pt x="15078" y="2116701"/>
                </a:lnTo>
                <a:lnTo>
                  <a:pt x="21624" y="2163503"/>
                </a:lnTo>
                <a:lnTo>
                  <a:pt x="29312" y="2209929"/>
                </a:lnTo>
                <a:lnTo>
                  <a:pt x="38128" y="2255964"/>
                </a:lnTo>
                <a:lnTo>
                  <a:pt x="48057" y="2301593"/>
                </a:lnTo>
                <a:lnTo>
                  <a:pt x="59084" y="2346802"/>
                </a:lnTo>
                <a:lnTo>
                  <a:pt x="71194" y="2391576"/>
                </a:lnTo>
                <a:lnTo>
                  <a:pt x="84373" y="2435900"/>
                </a:lnTo>
                <a:lnTo>
                  <a:pt x="98606" y="2479759"/>
                </a:lnTo>
                <a:lnTo>
                  <a:pt x="113879" y="2523139"/>
                </a:lnTo>
                <a:lnTo>
                  <a:pt x="130176" y="2566026"/>
                </a:lnTo>
                <a:lnTo>
                  <a:pt x="147482" y="2608403"/>
                </a:lnTo>
                <a:lnTo>
                  <a:pt x="165784" y="2650257"/>
                </a:lnTo>
                <a:lnTo>
                  <a:pt x="185066" y="2691572"/>
                </a:lnTo>
                <a:lnTo>
                  <a:pt x="205313" y="2732335"/>
                </a:lnTo>
                <a:lnTo>
                  <a:pt x="226511" y="2772529"/>
                </a:lnTo>
                <a:lnTo>
                  <a:pt x="248646" y="2812141"/>
                </a:lnTo>
                <a:lnTo>
                  <a:pt x="271701" y="2851156"/>
                </a:lnTo>
                <a:lnTo>
                  <a:pt x="295663" y="2889559"/>
                </a:lnTo>
                <a:lnTo>
                  <a:pt x="320517" y="2927335"/>
                </a:lnTo>
                <a:lnTo>
                  <a:pt x="346248" y="2964469"/>
                </a:lnTo>
                <a:lnTo>
                  <a:pt x="372842" y="3000948"/>
                </a:lnTo>
                <a:lnTo>
                  <a:pt x="400283" y="3036755"/>
                </a:lnTo>
                <a:lnTo>
                  <a:pt x="428557" y="3071876"/>
                </a:lnTo>
                <a:lnTo>
                  <a:pt x="457649" y="3106297"/>
                </a:lnTo>
                <a:lnTo>
                  <a:pt x="487545" y="3140003"/>
                </a:lnTo>
                <a:lnTo>
                  <a:pt x="518229" y="3172979"/>
                </a:lnTo>
                <a:lnTo>
                  <a:pt x="549687" y="3205210"/>
                </a:lnTo>
                <a:lnTo>
                  <a:pt x="581905" y="3236681"/>
                </a:lnTo>
                <a:lnTo>
                  <a:pt x="614867" y="3267378"/>
                </a:lnTo>
                <a:lnTo>
                  <a:pt x="648558" y="3297287"/>
                </a:lnTo>
                <a:lnTo>
                  <a:pt x="682965" y="3326391"/>
                </a:lnTo>
                <a:lnTo>
                  <a:pt x="718072" y="3354677"/>
                </a:lnTo>
                <a:lnTo>
                  <a:pt x="753864" y="3382130"/>
                </a:lnTo>
                <a:lnTo>
                  <a:pt x="790327" y="3408735"/>
                </a:lnTo>
                <a:lnTo>
                  <a:pt x="827447" y="3434477"/>
                </a:lnTo>
                <a:lnTo>
                  <a:pt x="865207" y="3459342"/>
                </a:lnTo>
                <a:lnTo>
                  <a:pt x="903594" y="3483314"/>
                </a:lnTo>
                <a:lnTo>
                  <a:pt x="942593" y="3506380"/>
                </a:lnTo>
                <a:lnTo>
                  <a:pt x="982189" y="3528524"/>
                </a:lnTo>
                <a:lnTo>
                  <a:pt x="1022368" y="3549731"/>
                </a:lnTo>
                <a:lnTo>
                  <a:pt x="1063114" y="3569987"/>
                </a:lnTo>
                <a:lnTo>
                  <a:pt x="1104413" y="3589278"/>
                </a:lnTo>
                <a:lnTo>
                  <a:pt x="1146250" y="3607587"/>
                </a:lnTo>
                <a:lnTo>
                  <a:pt x="1188610" y="3624901"/>
                </a:lnTo>
                <a:lnTo>
                  <a:pt x="1231480" y="3641205"/>
                </a:lnTo>
                <a:lnTo>
                  <a:pt x="1274843" y="3656485"/>
                </a:lnTo>
                <a:lnTo>
                  <a:pt x="1318685" y="3670724"/>
                </a:lnTo>
                <a:lnTo>
                  <a:pt x="1362992" y="3683909"/>
                </a:lnTo>
                <a:lnTo>
                  <a:pt x="1407748" y="3696025"/>
                </a:lnTo>
                <a:lnTo>
                  <a:pt x="1452940" y="3707057"/>
                </a:lnTo>
                <a:lnTo>
                  <a:pt x="1498551" y="3716990"/>
                </a:lnTo>
                <a:lnTo>
                  <a:pt x="1544569" y="3725810"/>
                </a:lnTo>
                <a:lnTo>
                  <a:pt x="1590977" y="3733502"/>
                </a:lnTo>
                <a:lnTo>
                  <a:pt x="1637761" y="3740051"/>
                </a:lnTo>
                <a:lnTo>
                  <a:pt x="1684906" y="3745442"/>
                </a:lnTo>
                <a:lnTo>
                  <a:pt x="1732398" y="3749661"/>
                </a:lnTo>
                <a:lnTo>
                  <a:pt x="1780222" y="3752692"/>
                </a:lnTo>
                <a:lnTo>
                  <a:pt x="1828362" y="3754522"/>
                </a:lnTo>
                <a:lnTo>
                  <a:pt x="1876805" y="3755136"/>
                </a:lnTo>
                <a:lnTo>
                  <a:pt x="1927798" y="3754457"/>
                </a:lnTo>
                <a:lnTo>
                  <a:pt x="1978453" y="3752431"/>
                </a:lnTo>
                <a:lnTo>
                  <a:pt x="2028756" y="3749076"/>
                </a:lnTo>
                <a:lnTo>
                  <a:pt x="2078688" y="3744409"/>
                </a:lnTo>
                <a:lnTo>
                  <a:pt x="2128232" y="3738447"/>
                </a:lnTo>
                <a:lnTo>
                  <a:pt x="2177370" y="3731207"/>
                </a:lnTo>
                <a:lnTo>
                  <a:pt x="2226086" y="3722706"/>
                </a:lnTo>
                <a:lnTo>
                  <a:pt x="2274361" y="3712961"/>
                </a:lnTo>
                <a:lnTo>
                  <a:pt x="2322180" y="3701989"/>
                </a:lnTo>
                <a:lnTo>
                  <a:pt x="2369523" y="3689808"/>
                </a:lnTo>
                <a:lnTo>
                  <a:pt x="2416375" y="3676434"/>
                </a:lnTo>
                <a:lnTo>
                  <a:pt x="2462717" y="3661885"/>
                </a:lnTo>
                <a:lnTo>
                  <a:pt x="2508532" y="3646178"/>
                </a:lnTo>
                <a:lnTo>
                  <a:pt x="2553804" y="3629329"/>
                </a:lnTo>
                <a:lnTo>
                  <a:pt x="2598514" y="3611356"/>
                </a:lnTo>
                <a:lnTo>
                  <a:pt x="2642645" y="3592277"/>
                </a:lnTo>
                <a:lnTo>
                  <a:pt x="2686180" y="3572107"/>
                </a:lnTo>
                <a:lnTo>
                  <a:pt x="2729102" y="3550865"/>
                </a:lnTo>
                <a:lnTo>
                  <a:pt x="2771394" y="3528568"/>
                </a:lnTo>
                <a:lnTo>
                  <a:pt x="2773679" y="3527171"/>
                </a:lnTo>
                <a:lnTo>
                  <a:pt x="2773679" y="2820289"/>
                </a:lnTo>
                <a:lnTo>
                  <a:pt x="2704973" y="2882646"/>
                </a:lnTo>
                <a:lnTo>
                  <a:pt x="2666884" y="2912919"/>
                </a:lnTo>
                <a:lnTo>
                  <a:pt x="2627657" y="2941781"/>
                </a:lnTo>
                <a:lnTo>
                  <a:pt x="2587332" y="2969192"/>
                </a:lnTo>
                <a:lnTo>
                  <a:pt x="2545947" y="2995114"/>
                </a:lnTo>
                <a:lnTo>
                  <a:pt x="2503540" y="3019508"/>
                </a:lnTo>
                <a:lnTo>
                  <a:pt x="2460149" y="3042336"/>
                </a:lnTo>
                <a:lnTo>
                  <a:pt x="2415814" y="3063560"/>
                </a:lnTo>
                <a:lnTo>
                  <a:pt x="2370573" y="3083140"/>
                </a:lnTo>
                <a:lnTo>
                  <a:pt x="2324465" y="3101038"/>
                </a:lnTo>
                <a:lnTo>
                  <a:pt x="2277527" y="3117216"/>
                </a:lnTo>
                <a:lnTo>
                  <a:pt x="2229799" y="3131635"/>
                </a:lnTo>
                <a:lnTo>
                  <a:pt x="2181319" y="3144256"/>
                </a:lnTo>
                <a:lnTo>
                  <a:pt x="2132125" y="3155042"/>
                </a:lnTo>
                <a:lnTo>
                  <a:pt x="2082257" y="3163952"/>
                </a:lnTo>
                <a:lnTo>
                  <a:pt x="2031752" y="3170950"/>
                </a:lnTo>
                <a:lnTo>
                  <a:pt x="1980650" y="3175996"/>
                </a:lnTo>
                <a:lnTo>
                  <a:pt x="1928988" y="3179052"/>
                </a:lnTo>
                <a:lnTo>
                  <a:pt x="1876805" y="3180080"/>
                </a:lnTo>
                <a:lnTo>
                  <a:pt x="1829074" y="3179220"/>
                </a:lnTo>
                <a:lnTo>
                  <a:pt x="1781775" y="3176663"/>
                </a:lnTo>
                <a:lnTo>
                  <a:pt x="1734938" y="3172436"/>
                </a:lnTo>
                <a:lnTo>
                  <a:pt x="1688593" y="3166570"/>
                </a:lnTo>
                <a:lnTo>
                  <a:pt x="1642769" y="3159093"/>
                </a:lnTo>
                <a:lnTo>
                  <a:pt x="1597496" y="3150036"/>
                </a:lnTo>
                <a:lnTo>
                  <a:pt x="1552802" y="3139427"/>
                </a:lnTo>
                <a:lnTo>
                  <a:pt x="1508718" y="3127297"/>
                </a:lnTo>
                <a:lnTo>
                  <a:pt x="1465273" y="3113674"/>
                </a:lnTo>
                <a:lnTo>
                  <a:pt x="1422495" y="3098588"/>
                </a:lnTo>
                <a:lnTo>
                  <a:pt x="1380416" y="3082068"/>
                </a:lnTo>
                <a:lnTo>
                  <a:pt x="1339063" y="3064144"/>
                </a:lnTo>
                <a:lnTo>
                  <a:pt x="1298466" y="3044846"/>
                </a:lnTo>
                <a:lnTo>
                  <a:pt x="1258656" y="3024202"/>
                </a:lnTo>
                <a:lnTo>
                  <a:pt x="1219660" y="3002242"/>
                </a:lnTo>
                <a:lnTo>
                  <a:pt x="1181510" y="2978996"/>
                </a:lnTo>
                <a:lnTo>
                  <a:pt x="1144233" y="2954492"/>
                </a:lnTo>
                <a:lnTo>
                  <a:pt x="1107860" y="2928762"/>
                </a:lnTo>
                <a:lnTo>
                  <a:pt x="1072420" y="2901833"/>
                </a:lnTo>
                <a:lnTo>
                  <a:pt x="1037942" y="2873735"/>
                </a:lnTo>
                <a:lnTo>
                  <a:pt x="1004456" y="2844498"/>
                </a:lnTo>
                <a:lnTo>
                  <a:pt x="971991" y="2814152"/>
                </a:lnTo>
                <a:lnTo>
                  <a:pt x="940577" y="2782725"/>
                </a:lnTo>
                <a:lnTo>
                  <a:pt x="910242" y="2750247"/>
                </a:lnTo>
                <a:lnTo>
                  <a:pt x="881017" y="2716747"/>
                </a:lnTo>
                <a:lnTo>
                  <a:pt x="852931" y="2682256"/>
                </a:lnTo>
                <a:lnTo>
                  <a:pt x="826014" y="2646801"/>
                </a:lnTo>
                <a:lnTo>
                  <a:pt x="800293" y="2610414"/>
                </a:lnTo>
                <a:lnTo>
                  <a:pt x="775800" y="2573123"/>
                </a:lnTo>
                <a:lnTo>
                  <a:pt x="752564" y="2534957"/>
                </a:lnTo>
                <a:lnTo>
                  <a:pt x="730613" y="2495947"/>
                </a:lnTo>
                <a:lnTo>
                  <a:pt x="709978" y="2456121"/>
                </a:lnTo>
                <a:lnTo>
                  <a:pt x="690688" y="2415509"/>
                </a:lnTo>
                <a:lnTo>
                  <a:pt x="672771" y="2374140"/>
                </a:lnTo>
                <a:lnTo>
                  <a:pt x="656258" y="2332044"/>
                </a:lnTo>
                <a:lnTo>
                  <a:pt x="641179" y="2289251"/>
                </a:lnTo>
                <a:lnTo>
                  <a:pt x="627562" y="2245789"/>
                </a:lnTo>
                <a:lnTo>
                  <a:pt x="615436" y="2201688"/>
                </a:lnTo>
                <a:lnTo>
                  <a:pt x="604832" y="2156978"/>
                </a:lnTo>
                <a:lnTo>
                  <a:pt x="595779" y="2111688"/>
                </a:lnTo>
                <a:lnTo>
                  <a:pt x="588305" y="2065847"/>
                </a:lnTo>
                <a:lnTo>
                  <a:pt x="582442" y="2019485"/>
                </a:lnTo>
                <a:lnTo>
                  <a:pt x="578217" y="1972632"/>
                </a:lnTo>
                <a:lnTo>
                  <a:pt x="575660" y="1925316"/>
                </a:lnTo>
                <a:lnTo>
                  <a:pt x="574801" y="1877567"/>
                </a:lnTo>
                <a:lnTo>
                  <a:pt x="575660" y="1829819"/>
                </a:lnTo>
                <a:lnTo>
                  <a:pt x="578217" y="1782503"/>
                </a:lnTo>
                <a:lnTo>
                  <a:pt x="582442" y="1735650"/>
                </a:lnTo>
                <a:lnTo>
                  <a:pt x="588305" y="1689288"/>
                </a:lnTo>
                <a:lnTo>
                  <a:pt x="595779" y="1643447"/>
                </a:lnTo>
                <a:lnTo>
                  <a:pt x="604832" y="1598157"/>
                </a:lnTo>
                <a:lnTo>
                  <a:pt x="615436" y="1553447"/>
                </a:lnTo>
                <a:lnTo>
                  <a:pt x="627562" y="1509346"/>
                </a:lnTo>
                <a:lnTo>
                  <a:pt x="641179" y="1465884"/>
                </a:lnTo>
                <a:lnTo>
                  <a:pt x="656258" y="1423091"/>
                </a:lnTo>
                <a:lnTo>
                  <a:pt x="672771" y="1380995"/>
                </a:lnTo>
                <a:lnTo>
                  <a:pt x="690688" y="1339626"/>
                </a:lnTo>
                <a:lnTo>
                  <a:pt x="709978" y="1299014"/>
                </a:lnTo>
                <a:lnTo>
                  <a:pt x="730613" y="1259188"/>
                </a:lnTo>
                <a:lnTo>
                  <a:pt x="752564" y="1220178"/>
                </a:lnTo>
                <a:lnTo>
                  <a:pt x="775800" y="1182012"/>
                </a:lnTo>
                <a:lnTo>
                  <a:pt x="800293" y="1144721"/>
                </a:lnTo>
                <a:lnTo>
                  <a:pt x="826014" y="1108334"/>
                </a:lnTo>
                <a:lnTo>
                  <a:pt x="852931" y="1072879"/>
                </a:lnTo>
                <a:lnTo>
                  <a:pt x="881017" y="1038388"/>
                </a:lnTo>
                <a:lnTo>
                  <a:pt x="910242" y="1004888"/>
                </a:lnTo>
                <a:lnTo>
                  <a:pt x="940577" y="972410"/>
                </a:lnTo>
                <a:lnTo>
                  <a:pt x="971991" y="940983"/>
                </a:lnTo>
                <a:lnTo>
                  <a:pt x="1004456" y="910637"/>
                </a:lnTo>
                <a:lnTo>
                  <a:pt x="1037942" y="881400"/>
                </a:lnTo>
                <a:lnTo>
                  <a:pt x="1072420" y="853302"/>
                </a:lnTo>
                <a:lnTo>
                  <a:pt x="1107860" y="826373"/>
                </a:lnTo>
                <a:lnTo>
                  <a:pt x="1144233" y="800643"/>
                </a:lnTo>
                <a:lnTo>
                  <a:pt x="1181510" y="776139"/>
                </a:lnTo>
                <a:lnTo>
                  <a:pt x="1219660" y="752893"/>
                </a:lnTo>
                <a:lnTo>
                  <a:pt x="1258656" y="730933"/>
                </a:lnTo>
                <a:lnTo>
                  <a:pt x="1298466" y="710289"/>
                </a:lnTo>
                <a:lnTo>
                  <a:pt x="1339063" y="690991"/>
                </a:lnTo>
                <a:lnTo>
                  <a:pt x="1380416" y="673067"/>
                </a:lnTo>
                <a:lnTo>
                  <a:pt x="1422495" y="656547"/>
                </a:lnTo>
                <a:lnTo>
                  <a:pt x="1465273" y="641461"/>
                </a:lnTo>
                <a:lnTo>
                  <a:pt x="1508718" y="627838"/>
                </a:lnTo>
                <a:lnTo>
                  <a:pt x="1552802" y="615708"/>
                </a:lnTo>
                <a:lnTo>
                  <a:pt x="1597496" y="605099"/>
                </a:lnTo>
                <a:lnTo>
                  <a:pt x="1642769" y="596042"/>
                </a:lnTo>
                <a:lnTo>
                  <a:pt x="1688593" y="588565"/>
                </a:lnTo>
                <a:lnTo>
                  <a:pt x="1734938" y="582699"/>
                </a:lnTo>
                <a:lnTo>
                  <a:pt x="1781775" y="578472"/>
                </a:lnTo>
                <a:lnTo>
                  <a:pt x="1829074" y="575915"/>
                </a:lnTo>
                <a:lnTo>
                  <a:pt x="1876805" y="575055"/>
                </a:lnTo>
                <a:lnTo>
                  <a:pt x="1928988" y="576083"/>
                </a:lnTo>
                <a:lnTo>
                  <a:pt x="1980650" y="579139"/>
                </a:lnTo>
                <a:lnTo>
                  <a:pt x="2031752" y="584185"/>
                </a:lnTo>
                <a:lnTo>
                  <a:pt x="2082257" y="591183"/>
                </a:lnTo>
                <a:lnTo>
                  <a:pt x="2132125" y="600093"/>
                </a:lnTo>
                <a:lnTo>
                  <a:pt x="2181319" y="610879"/>
                </a:lnTo>
                <a:lnTo>
                  <a:pt x="2229799" y="623500"/>
                </a:lnTo>
                <a:lnTo>
                  <a:pt x="2277527" y="637919"/>
                </a:lnTo>
                <a:lnTo>
                  <a:pt x="2324465" y="654097"/>
                </a:lnTo>
                <a:lnTo>
                  <a:pt x="2370573" y="671995"/>
                </a:lnTo>
                <a:lnTo>
                  <a:pt x="2415814" y="691575"/>
                </a:lnTo>
                <a:lnTo>
                  <a:pt x="2460149" y="712799"/>
                </a:lnTo>
                <a:lnTo>
                  <a:pt x="2503540" y="735627"/>
                </a:lnTo>
                <a:lnTo>
                  <a:pt x="2545947" y="760021"/>
                </a:lnTo>
                <a:lnTo>
                  <a:pt x="2587332" y="785943"/>
                </a:lnTo>
                <a:lnTo>
                  <a:pt x="2627657" y="813354"/>
                </a:lnTo>
                <a:lnTo>
                  <a:pt x="2666884" y="842216"/>
                </a:lnTo>
                <a:lnTo>
                  <a:pt x="2704973" y="872489"/>
                </a:lnTo>
                <a:lnTo>
                  <a:pt x="2773679" y="934847"/>
                </a:lnTo>
                <a:lnTo>
                  <a:pt x="2773679" y="227964"/>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sp>
        <p:nvSpPr>
          <p:cNvPr id="10" name="Metin kutusu 9">
            <a:extLst>
              <a:ext uri="{FF2B5EF4-FFF2-40B4-BE49-F238E27FC236}">
                <a16:creationId xmlns:a16="http://schemas.microsoft.com/office/drawing/2014/main" id="{A7965EBF-9864-447C-8843-D74F81DFDE78}"/>
              </a:ext>
            </a:extLst>
          </p:cNvPr>
          <p:cNvSpPr txBox="1"/>
          <p:nvPr/>
        </p:nvSpPr>
        <p:spPr>
          <a:xfrm>
            <a:off x="1216325" y="5414513"/>
            <a:ext cx="68119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500" dirty="0" err="1">
                <a:solidFill>
                  <a:schemeClr val="bg1"/>
                </a:solidFill>
                <a:latin typeface="Trebuchet MS"/>
                <a:ea typeface="+mn-lt"/>
                <a:cs typeface="+mn-lt"/>
              </a:rPr>
              <a:t>The</a:t>
            </a:r>
            <a:r>
              <a:rPr lang="tr-TR" sz="1500" dirty="0">
                <a:solidFill>
                  <a:schemeClr val="bg1"/>
                </a:solidFill>
                <a:latin typeface="Trebuchet MS"/>
                <a:ea typeface="+mn-lt"/>
                <a:cs typeface="+mn-lt"/>
              </a:rPr>
              <a:t> </a:t>
            </a:r>
            <a:r>
              <a:rPr lang="tr-TR" sz="1500" dirty="0" err="1">
                <a:solidFill>
                  <a:schemeClr val="bg1"/>
                </a:solidFill>
                <a:latin typeface="Trebuchet MS"/>
                <a:ea typeface="+mn-lt"/>
                <a:cs typeface="+mn-lt"/>
              </a:rPr>
              <a:t>product</a:t>
            </a:r>
            <a:r>
              <a:rPr lang="tr-TR" sz="1500" dirty="0">
                <a:solidFill>
                  <a:schemeClr val="bg1"/>
                </a:solidFill>
                <a:latin typeface="Trebuchet MS"/>
                <a:ea typeface="+mn-lt"/>
                <a:cs typeface="+mn-lt"/>
              </a:rPr>
              <a:t> </a:t>
            </a:r>
            <a:r>
              <a:rPr lang="tr-TR" sz="1500" dirty="0" err="1">
                <a:solidFill>
                  <a:schemeClr val="bg1"/>
                </a:solidFill>
                <a:latin typeface="Trebuchet MS"/>
                <a:ea typeface="+mn-lt"/>
                <a:cs typeface="+mn-lt"/>
              </a:rPr>
              <a:t>that</a:t>
            </a:r>
            <a:r>
              <a:rPr lang="tr-TR" sz="1500" dirty="0">
                <a:solidFill>
                  <a:schemeClr val="bg1"/>
                </a:solidFill>
                <a:latin typeface="Trebuchet MS"/>
                <a:ea typeface="+mn-lt"/>
                <a:cs typeface="+mn-lt"/>
              </a:rPr>
              <a:t> </a:t>
            </a:r>
            <a:r>
              <a:rPr lang="tr-TR" sz="1500" dirty="0" err="1">
                <a:solidFill>
                  <a:schemeClr val="bg1"/>
                </a:solidFill>
                <a:latin typeface="Trebuchet MS"/>
                <a:ea typeface="+mn-lt"/>
                <a:cs typeface="+mn-lt"/>
              </a:rPr>
              <a:t>meets</a:t>
            </a:r>
            <a:r>
              <a:rPr lang="tr-TR" sz="1500" dirty="0">
                <a:solidFill>
                  <a:schemeClr val="bg1"/>
                </a:solidFill>
                <a:latin typeface="Trebuchet MS"/>
                <a:ea typeface="+mn-lt"/>
                <a:cs typeface="+mn-lt"/>
              </a:rPr>
              <a:t> </a:t>
            </a:r>
            <a:r>
              <a:rPr lang="tr-TR" sz="1500" dirty="0" err="1">
                <a:solidFill>
                  <a:schemeClr val="bg1"/>
                </a:solidFill>
                <a:latin typeface="Trebuchet MS"/>
                <a:ea typeface="+mn-lt"/>
                <a:cs typeface="+mn-lt"/>
              </a:rPr>
              <a:t>this</a:t>
            </a:r>
            <a:r>
              <a:rPr lang="tr-TR" sz="1500" dirty="0">
                <a:solidFill>
                  <a:schemeClr val="bg1"/>
                </a:solidFill>
                <a:latin typeface="Trebuchet MS"/>
                <a:ea typeface="+mn-lt"/>
                <a:cs typeface="+mn-lt"/>
              </a:rPr>
              <a:t> </a:t>
            </a:r>
            <a:r>
              <a:rPr lang="tr-TR" sz="1500" dirty="0" err="1">
                <a:solidFill>
                  <a:schemeClr val="bg1"/>
                </a:solidFill>
                <a:latin typeface="Trebuchet MS"/>
                <a:ea typeface="+mn-lt"/>
                <a:cs typeface="+mn-lt"/>
              </a:rPr>
              <a:t>need</a:t>
            </a:r>
            <a:r>
              <a:rPr lang="tr-TR" sz="1500" dirty="0">
                <a:solidFill>
                  <a:schemeClr val="bg1"/>
                </a:solidFill>
                <a:latin typeface="Trebuchet MS"/>
                <a:ea typeface="+mn-lt"/>
                <a:cs typeface="+mn-lt"/>
              </a:rPr>
              <a:t> </a:t>
            </a:r>
            <a:r>
              <a:rPr lang="tr-TR" sz="1500" dirty="0" err="1">
                <a:solidFill>
                  <a:schemeClr val="bg1"/>
                </a:solidFill>
                <a:latin typeface="Trebuchet MS"/>
                <a:ea typeface="+mn-lt"/>
                <a:cs typeface="+mn-lt"/>
              </a:rPr>
              <a:t>independently</a:t>
            </a:r>
            <a:r>
              <a:rPr lang="tr-TR" sz="1500" dirty="0">
                <a:solidFill>
                  <a:schemeClr val="bg1"/>
                </a:solidFill>
                <a:latin typeface="Trebuchet MS"/>
                <a:ea typeface="+mn-lt"/>
                <a:cs typeface="+mn-lt"/>
              </a:rPr>
              <a:t> </a:t>
            </a:r>
            <a:r>
              <a:rPr lang="tr-TR" sz="1500" dirty="0" err="1">
                <a:solidFill>
                  <a:schemeClr val="bg1"/>
                </a:solidFill>
                <a:latin typeface="Trebuchet MS"/>
                <a:ea typeface="+mn-lt"/>
                <a:cs typeface="+mn-lt"/>
              </a:rPr>
              <a:t>from</a:t>
            </a:r>
            <a:r>
              <a:rPr lang="tr-TR" sz="1500" dirty="0">
                <a:solidFill>
                  <a:schemeClr val="bg1"/>
                </a:solidFill>
                <a:latin typeface="Trebuchet MS"/>
                <a:ea typeface="+mn-lt"/>
                <a:cs typeface="+mn-lt"/>
              </a:rPr>
              <a:t> </a:t>
            </a:r>
            <a:r>
              <a:rPr lang="tr-TR" sz="1500" dirty="0" err="1">
                <a:solidFill>
                  <a:schemeClr val="bg1"/>
                </a:solidFill>
                <a:latin typeface="Trebuchet MS"/>
                <a:ea typeface="+mn-lt"/>
                <a:cs typeface="+mn-lt"/>
              </a:rPr>
              <a:t>the</a:t>
            </a:r>
            <a:r>
              <a:rPr lang="tr-TR" sz="1500" dirty="0">
                <a:solidFill>
                  <a:schemeClr val="bg1"/>
                </a:solidFill>
                <a:latin typeface="Trebuchet MS"/>
                <a:ea typeface="+mn-lt"/>
                <a:cs typeface="+mn-lt"/>
              </a:rPr>
              <a:t> </a:t>
            </a:r>
            <a:r>
              <a:rPr lang="tr-TR" sz="1500" dirty="0" err="1">
                <a:solidFill>
                  <a:schemeClr val="bg1"/>
                </a:solidFill>
                <a:latin typeface="Trebuchet MS"/>
                <a:ea typeface="+mn-lt"/>
                <a:cs typeface="+mn-lt"/>
              </a:rPr>
              <a:t>brand</a:t>
            </a:r>
            <a:r>
              <a:rPr lang="tr-TR" sz="1500" dirty="0">
                <a:solidFill>
                  <a:schemeClr val="bg1"/>
                </a:solidFill>
                <a:latin typeface="Trebuchet MS"/>
                <a:ea typeface="+mn-lt"/>
                <a:cs typeface="+mn-lt"/>
              </a:rPr>
              <a:t> </a:t>
            </a:r>
            <a:r>
              <a:rPr lang="tr-TR" sz="1500" dirty="0" err="1">
                <a:solidFill>
                  <a:schemeClr val="bg1"/>
                </a:solidFill>
                <a:latin typeface="Trebuchet MS"/>
                <a:ea typeface="+mn-lt"/>
                <a:cs typeface="+mn-lt"/>
              </a:rPr>
              <a:t>and</a:t>
            </a:r>
            <a:r>
              <a:rPr lang="tr-TR" sz="1500" dirty="0">
                <a:solidFill>
                  <a:schemeClr val="bg1"/>
                </a:solidFill>
                <a:latin typeface="Trebuchet MS"/>
                <a:ea typeface="+mn-lt"/>
                <a:cs typeface="+mn-lt"/>
              </a:rPr>
              <a:t> </a:t>
            </a:r>
            <a:r>
              <a:rPr lang="tr-TR" sz="1500" dirty="0" err="1">
                <a:solidFill>
                  <a:schemeClr val="bg1"/>
                </a:solidFill>
                <a:latin typeface="Trebuchet MS"/>
                <a:ea typeface="+mn-lt"/>
                <a:cs typeface="+mn-lt"/>
              </a:rPr>
              <a:t>centrally</a:t>
            </a:r>
            <a:r>
              <a:rPr lang="tr-TR" sz="1500" dirty="0">
                <a:solidFill>
                  <a:schemeClr val="bg1"/>
                </a:solidFill>
                <a:latin typeface="Trebuchet MS"/>
                <a:ea typeface="+mn-lt"/>
                <a:cs typeface="+mn-lt"/>
              </a:rPr>
              <a:t> is CYNETCONFIG.</a:t>
            </a:r>
            <a:endParaRPr lang="tr-TR" sz="1500" dirty="0">
              <a:solidFill>
                <a:schemeClr val="bg1"/>
              </a:solidFill>
              <a:latin typeface="Trebuchet MS"/>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5339" y="563371"/>
            <a:ext cx="8220521" cy="690574"/>
          </a:xfrm>
          <a:prstGeom prst="rect">
            <a:avLst/>
          </a:prstGeom>
        </p:spPr>
        <p:txBody>
          <a:bodyPr vert="horz" wrap="square" lIns="0" tIns="13335" rIns="0" bIns="0" rtlCol="0" anchor="t">
            <a:spAutoFit/>
          </a:bodyPr>
          <a:lstStyle/>
          <a:p>
            <a:pPr marL="12700">
              <a:spcBef>
                <a:spcPts val="105"/>
              </a:spcBef>
            </a:pPr>
            <a:r>
              <a:rPr lang="tr-TR" sz="4400" b="0" spc="200" dirty="0" err="1"/>
              <a:t>What</a:t>
            </a:r>
            <a:r>
              <a:rPr lang="tr-TR" sz="4400" b="0" spc="200" dirty="0"/>
              <a:t> </a:t>
            </a:r>
            <a:r>
              <a:rPr lang="tr-TR" sz="4400" b="0" spc="200" dirty="0" err="1"/>
              <a:t>Does</a:t>
            </a:r>
            <a:r>
              <a:rPr lang="tr-TR" sz="4400" b="0" spc="200" dirty="0"/>
              <a:t> </a:t>
            </a:r>
            <a:r>
              <a:rPr lang="tr-TR" sz="4400" b="0" spc="200" dirty="0" err="1"/>
              <a:t>CyNetConfig</a:t>
            </a:r>
            <a:r>
              <a:rPr lang="tr-TR" sz="4400" b="0" spc="200" dirty="0"/>
              <a:t> Do?</a:t>
            </a:r>
            <a:endParaRPr lang="tr-TR" dirty="0"/>
          </a:p>
        </p:txBody>
      </p:sp>
      <p:sp>
        <p:nvSpPr>
          <p:cNvPr id="3" name="object 3"/>
          <p:cNvSpPr/>
          <p:nvPr/>
        </p:nvSpPr>
        <p:spPr>
          <a:xfrm>
            <a:off x="736696" y="2307133"/>
            <a:ext cx="3501547" cy="156382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84272" y="2303145"/>
            <a:ext cx="3292150" cy="1199303"/>
          </a:xfrm>
          <a:prstGeom prst="rect">
            <a:avLst/>
          </a:prstGeom>
        </p:spPr>
        <p:txBody>
          <a:bodyPr vert="horz" wrap="square" lIns="0" tIns="48260" rIns="0" bIns="0" rtlCol="0" anchor="t">
            <a:spAutoFit/>
          </a:bodyPr>
          <a:lstStyle/>
          <a:p>
            <a:pPr marL="12065" marR="5080" algn="ctr">
              <a:lnSpc>
                <a:spcPct val="88800"/>
              </a:lnSpc>
              <a:spcBef>
                <a:spcPts val="380"/>
              </a:spcBef>
            </a:pPr>
            <a:r>
              <a:rPr lang="tr-TR" sz="2100" spc="35" dirty="0">
                <a:solidFill>
                  <a:srgbClr val="FFFFFF"/>
                </a:solidFill>
                <a:latin typeface="Trebuchet MS"/>
                <a:cs typeface="Trebuchet MS"/>
              </a:rPr>
              <a:t>Central </a:t>
            </a:r>
            <a:r>
              <a:rPr lang="tr-TR" sz="2100" spc="35" dirty="0" err="1">
                <a:solidFill>
                  <a:srgbClr val="FFFFFF"/>
                </a:solidFill>
                <a:latin typeface="Trebuchet MS"/>
                <a:cs typeface="Trebuchet MS"/>
              </a:rPr>
              <a:t>setup</a:t>
            </a:r>
            <a:r>
              <a:rPr lang="tr-TR" sz="2100" spc="35" dirty="0">
                <a:solidFill>
                  <a:srgbClr val="FFFFFF"/>
                </a:solidFill>
                <a:latin typeface="Trebuchet MS"/>
                <a:cs typeface="Trebuchet MS"/>
              </a:rPr>
              <a:t> </a:t>
            </a:r>
            <a:r>
              <a:rPr lang="tr-TR" sz="2100" spc="35" dirty="0" err="1">
                <a:solidFill>
                  <a:srgbClr val="FFFFFF"/>
                </a:solidFill>
                <a:latin typeface="Trebuchet MS"/>
                <a:cs typeface="Trebuchet MS"/>
              </a:rPr>
              <a:t>management</a:t>
            </a:r>
            <a:r>
              <a:rPr lang="tr-TR" sz="2100" spc="35" dirty="0">
                <a:solidFill>
                  <a:srgbClr val="FFFFFF"/>
                </a:solidFill>
                <a:latin typeface="Trebuchet MS"/>
                <a:cs typeface="Trebuchet MS"/>
              </a:rPr>
              <a:t> </a:t>
            </a:r>
            <a:r>
              <a:rPr lang="tr-TR" sz="2100" spc="35" dirty="0" err="1">
                <a:solidFill>
                  <a:srgbClr val="FFFFFF"/>
                </a:solidFill>
                <a:latin typeface="Trebuchet MS"/>
                <a:cs typeface="Trebuchet MS"/>
              </a:rPr>
              <a:t>for</a:t>
            </a:r>
            <a:r>
              <a:rPr lang="tr-TR" sz="2100" spc="35" dirty="0">
                <a:solidFill>
                  <a:srgbClr val="FFFFFF"/>
                </a:solidFill>
                <a:latin typeface="Trebuchet MS"/>
                <a:cs typeface="Trebuchet MS"/>
              </a:rPr>
              <a:t> network </a:t>
            </a:r>
            <a:r>
              <a:rPr lang="tr-TR" sz="2100" spc="35" dirty="0" err="1">
                <a:solidFill>
                  <a:srgbClr val="FFFFFF"/>
                </a:solidFill>
                <a:latin typeface="Trebuchet MS"/>
                <a:cs typeface="Trebuchet MS"/>
              </a:rPr>
              <a:t>devices</a:t>
            </a:r>
            <a:r>
              <a:rPr lang="tr-TR" sz="2100" spc="35" dirty="0">
                <a:solidFill>
                  <a:srgbClr val="FFFFFF"/>
                </a:solidFill>
                <a:latin typeface="Trebuchet MS"/>
                <a:cs typeface="Trebuchet MS"/>
              </a:rPr>
              <a:t> of </a:t>
            </a:r>
            <a:r>
              <a:rPr lang="tr-TR" sz="2100" spc="35" dirty="0" err="1">
                <a:solidFill>
                  <a:srgbClr val="FFFFFF"/>
                </a:solidFill>
                <a:latin typeface="Trebuchet MS"/>
                <a:cs typeface="Trebuchet MS"/>
              </a:rPr>
              <a:t>different</a:t>
            </a:r>
            <a:r>
              <a:rPr lang="tr-TR" sz="2100" spc="35" dirty="0">
                <a:solidFill>
                  <a:srgbClr val="FFFFFF"/>
                </a:solidFill>
                <a:latin typeface="Trebuchet MS"/>
                <a:cs typeface="Trebuchet MS"/>
              </a:rPr>
              <a:t> </a:t>
            </a:r>
            <a:r>
              <a:rPr lang="tr-TR" sz="2100" spc="35" dirty="0" err="1">
                <a:solidFill>
                  <a:srgbClr val="FFFFFF"/>
                </a:solidFill>
                <a:latin typeface="Trebuchet MS"/>
                <a:cs typeface="Trebuchet MS"/>
              </a:rPr>
              <a:t>brands</a:t>
            </a:r>
            <a:r>
              <a:rPr lang="tr-TR" sz="2100" spc="35" dirty="0">
                <a:solidFill>
                  <a:srgbClr val="FFFFFF"/>
                </a:solidFill>
                <a:latin typeface="Trebuchet MS"/>
                <a:cs typeface="Trebuchet MS"/>
              </a:rPr>
              <a:t>/</a:t>
            </a:r>
            <a:r>
              <a:rPr lang="tr-TR" sz="2100" spc="35" dirty="0" err="1">
                <a:solidFill>
                  <a:srgbClr val="FFFFFF"/>
                </a:solidFill>
                <a:latin typeface="Trebuchet MS"/>
                <a:cs typeface="Trebuchet MS"/>
              </a:rPr>
              <a:t>models</a:t>
            </a:r>
            <a:r>
              <a:rPr lang="tr-TR" sz="2100" spc="35" dirty="0">
                <a:solidFill>
                  <a:srgbClr val="FFFFFF"/>
                </a:solidFill>
                <a:latin typeface="Trebuchet MS"/>
                <a:cs typeface="Trebuchet MS"/>
              </a:rPr>
              <a:t> </a:t>
            </a:r>
          </a:p>
        </p:txBody>
      </p:sp>
      <p:sp>
        <p:nvSpPr>
          <p:cNvPr id="5" name="object 5"/>
          <p:cNvSpPr/>
          <p:nvPr/>
        </p:nvSpPr>
        <p:spPr>
          <a:xfrm>
            <a:off x="4503420" y="2307133"/>
            <a:ext cx="3500024" cy="1578203"/>
          </a:xfrm>
          <a:prstGeom prst="rect">
            <a:avLst/>
          </a:prstGeom>
          <a:blipFill>
            <a:blip r:embed="rId3" cstate="print"/>
            <a:stretch>
              <a:fillRect/>
            </a:stretch>
          </a:blipFill>
        </p:spPr>
        <p:txBody>
          <a:bodyPr wrap="square" lIns="0" tIns="0" rIns="0" bIns="0" rtlCol="0" anchor="t"/>
          <a:lstStyle/>
          <a:p>
            <a:endParaRPr/>
          </a:p>
        </p:txBody>
      </p:sp>
      <p:sp>
        <p:nvSpPr>
          <p:cNvPr id="6" name="object 6"/>
          <p:cNvSpPr txBox="1"/>
          <p:nvPr/>
        </p:nvSpPr>
        <p:spPr>
          <a:xfrm>
            <a:off x="4785740" y="2303145"/>
            <a:ext cx="2089785" cy="336374"/>
          </a:xfrm>
          <a:prstGeom prst="rect">
            <a:avLst/>
          </a:prstGeom>
        </p:spPr>
        <p:txBody>
          <a:bodyPr vert="horz" wrap="square" lIns="0" tIns="48260" rIns="0" bIns="0" rtlCol="0" anchor="t">
            <a:spAutoFit/>
          </a:bodyPr>
          <a:lstStyle/>
          <a:p>
            <a:pPr marL="12700" marR="5080" algn="ctr">
              <a:lnSpc>
                <a:spcPct val="88800"/>
              </a:lnSpc>
              <a:spcBef>
                <a:spcPts val="380"/>
              </a:spcBef>
            </a:pPr>
            <a:endParaRPr lang="tr-TR" sz="2100" spc="60" dirty="0">
              <a:solidFill>
                <a:srgbClr val="FFFFFF"/>
              </a:solidFill>
              <a:latin typeface="Trebuchet MS"/>
              <a:cs typeface="Trebuchet MS"/>
            </a:endParaRPr>
          </a:p>
        </p:txBody>
      </p:sp>
      <p:sp>
        <p:nvSpPr>
          <p:cNvPr id="7" name="object 7"/>
          <p:cNvSpPr/>
          <p:nvPr/>
        </p:nvSpPr>
        <p:spPr>
          <a:xfrm>
            <a:off x="736696" y="4136135"/>
            <a:ext cx="3501547" cy="1591055"/>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932752" y="4587367"/>
            <a:ext cx="3023678" cy="616194"/>
          </a:xfrm>
          <a:prstGeom prst="rect">
            <a:avLst/>
          </a:prstGeom>
        </p:spPr>
        <p:txBody>
          <a:bodyPr vert="horz" wrap="square" lIns="0" tIns="51435" rIns="0" bIns="0" rtlCol="0" anchor="t">
            <a:spAutoFit/>
          </a:bodyPr>
          <a:lstStyle/>
          <a:p>
            <a:pPr marL="91440" marR="5080" indent="-79375">
              <a:lnSpc>
                <a:spcPts val="2240"/>
              </a:lnSpc>
              <a:spcBef>
                <a:spcPts val="405"/>
              </a:spcBef>
            </a:pPr>
            <a:r>
              <a:rPr lang="tr-TR" sz="2100" dirty="0">
                <a:solidFill>
                  <a:srgbClr val="FFFFFF"/>
                </a:solidFill>
                <a:latin typeface="Trebuchet MS"/>
                <a:cs typeface="Trebuchet MS"/>
              </a:rPr>
              <a:t>User </a:t>
            </a:r>
            <a:r>
              <a:rPr lang="tr-TR" sz="2100" dirty="0" err="1">
                <a:solidFill>
                  <a:srgbClr val="FFFFFF"/>
                </a:solidFill>
                <a:latin typeface="Trebuchet MS"/>
                <a:cs typeface="Trebuchet MS"/>
              </a:rPr>
              <a:t>authorization</a:t>
            </a:r>
            <a:r>
              <a:rPr lang="tr-TR" sz="2100" dirty="0">
                <a:solidFill>
                  <a:srgbClr val="FFFFFF"/>
                </a:solidFill>
                <a:latin typeface="Trebuchet MS"/>
                <a:cs typeface="Trebuchet MS"/>
              </a:rPr>
              <a:t> </a:t>
            </a:r>
            <a:r>
              <a:rPr lang="tr-TR" sz="2100" dirty="0" err="1">
                <a:solidFill>
                  <a:srgbClr val="FFFFFF"/>
                </a:solidFill>
                <a:latin typeface="Trebuchet MS"/>
                <a:cs typeface="Trebuchet MS"/>
              </a:rPr>
              <a:t>and</a:t>
            </a:r>
            <a:r>
              <a:rPr lang="tr-TR" sz="2100" dirty="0">
                <a:solidFill>
                  <a:srgbClr val="FFFFFF"/>
                </a:solidFill>
                <a:latin typeface="Trebuchet MS"/>
                <a:cs typeface="Trebuchet MS"/>
              </a:rPr>
              <a:t> </a:t>
            </a:r>
            <a:r>
              <a:rPr lang="tr-TR" sz="2100" dirty="0" err="1">
                <a:solidFill>
                  <a:srgbClr val="FFFFFF"/>
                </a:solidFill>
                <a:latin typeface="Trebuchet MS"/>
                <a:cs typeface="Trebuchet MS"/>
              </a:rPr>
              <a:t>access</a:t>
            </a:r>
            <a:r>
              <a:rPr lang="tr-TR" sz="2100" dirty="0">
                <a:solidFill>
                  <a:srgbClr val="FFFFFF"/>
                </a:solidFill>
                <a:latin typeface="Trebuchet MS"/>
                <a:cs typeface="Trebuchet MS"/>
              </a:rPr>
              <a:t> </a:t>
            </a:r>
            <a:r>
              <a:rPr lang="tr-TR" sz="2100" dirty="0" err="1">
                <a:solidFill>
                  <a:srgbClr val="FFFFFF"/>
                </a:solidFill>
                <a:latin typeface="Trebuchet MS"/>
                <a:cs typeface="Trebuchet MS"/>
              </a:rPr>
              <a:t>control</a:t>
            </a:r>
          </a:p>
        </p:txBody>
      </p:sp>
      <p:sp>
        <p:nvSpPr>
          <p:cNvPr id="9" name="object 9"/>
          <p:cNvSpPr/>
          <p:nvPr/>
        </p:nvSpPr>
        <p:spPr>
          <a:xfrm>
            <a:off x="4503420" y="4136135"/>
            <a:ext cx="3500024" cy="1591055"/>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4672965" y="4587367"/>
            <a:ext cx="2313305" cy="334066"/>
          </a:xfrm>
          <a:prstGeom prst="rect">
            <a:avLst/>
          </a:prstGeom>
        </p:spPr>
        <p:txBody>
          <a:bodyPr vert="horz" wrap="square" lIns="0" tIns="51435" rIns="0" bIns="0" rtlCol="0" anchor="t">
            <a:spAutoFit/>
          </a:bodyPr>
          <a:lstStyle/>
          <a:p>
            <a:pPr marL="749935" marR="5080" indent="-737870">
              <a:lnSpc>
                <a:spcPts val="2240"/>
              </a:lnSpc>
              <a:spcBef>
                <a:spcPts val="405"/>
              </a:spcBef>
            </a:pPr>
            <a:endParaRPr lang="tr-TR" sz="2100" spc="95" dirty="0">
              <a:solidFill>
                <a:srgbClr val="FFFFFF"/>
              </a:solidFill>
              <a:latin typeface="Trebuchet MS"/>
              <a:cs typeface="Trebuchet MS"/>
            </a:endParaRPr>
          </a:p>
        </p:txBody>
      </p:sp>
      <p:sp>
        <p:nvSpPr>
          <p:cNvPr id="11" name="object 11"/>
          <p:cNvSpPr/>
          <p:nvPr/>
        </p:nvSpPr>
        <p:spPr>
          <a:xfrm>
            <a:off x="208635" y="6477787"/>
            <a:ext cx="923696" cy="219735"/>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10505202" y="220862"/>
            <a:ext cx="1516257" cy="187276"/>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9418319" y="2974848"/>
            <a:ext cx="2773680" cy="3754120"/>
          </a:xfrm>
          <a:custGeom>
            <a:avLst/>
            <a:gdLst/>
            <a:ahLst/>
            <a:cxnLst/>
            <a:rect l="l" t="t" r="r" b="b"/>
            <a:pathLst>
              <a:path w="2773679" h="3754120">
                <a:moveTo>
                  <a:pt x="1876805" y="0"/>
                </a:moveTo>
                <a:lnTo>
                  <a:pt x="1828362" y="612"/>
                </a:lnTo>
                <a:lnTo>
                  <a:pt x="1780222" y="2441"/>
                </a:lnTo>
                <a:lnTo>
                  <a:pt x="1732398" y="5472"/>
                </a:lnTo>
                <a:lnTo>
                  <a:pt x="1684906" y="9689"/>
                </a:lnTo>
                <a:lnTo>
                  <a:pt x="1637761" y="15078"/>
                </a:lnTo>
                <a:lnTo>
                  <a:pt x="1590977" y="21624"/>
                </a:lnTo>
                <a:lnTo>
                  <a:pt x="1544569" y="29312"/>
                </a:lnTo>
                <a:lnTo>
                  <a:pt x="1498551" y="38128"/>
                </a:lnTo>
                <a:lnTo>
                  <a:pt x="1452940" y="48057"/>
                </a:lnTo>
                <a:lnTo>
                  <a:pt x="1407748" y="59084"/>
                </a:lnTo>
                <a:lnTo>
                  <a:pt x="1362992" y="71194"/>
                </a:lnTo>
                <a:lnTo>
                  <a:pt x="1318685" y="84373"/>
                </a:lnTo>
                <a:lnTo>
                  <a:pt x="1274843" y="98606"/>
                </a:lnTo>
                <a:lnTo>
                  <a:pt x="1231480" y="113879"/>
                </a:lnTo>
                <a:lnTo>
                  <a:pt x="1188610" y="130176"/>
                </a:lnTo>
                <a:lnTo>
                  <a:pt x="1146250" y="147482"/>
                </a:lnTo>
                <a:lnTo>
                  <a:pt x="1104413" y="165784"/>
                </a:lnTo>
                <a:lnTo>
                  <a:pt x="1063114" y="185066"/>
                </a:lnTo>
                <a:lnTo>
                  <a:pt x="1022368" y="205313"/>
                </a:lnTo>
                <a:lnTo>
                  <a:pt x="982189" y="226511"/>
                </a:lnTo>
                <a:lnTo>
                  <a:pt x="942593" y="248646"/>
                </a:lnTo>
                <a:lnTo>
                  <a:pt x="903594" y="271701"/>
                </a:lnTo>
                <a:lnTo>
                  <a:pt x="865207" y="295663"/>
                </a:lnTo>
                <a:lnTo>
                  <a:pt x="827447" y="320517"/>
                </a:lnTo>
                <a:lnTo>
                  <a:pt x="790327" y="346248"/>
                </a:lnTo>
                <a:lnTo>
                  <a:pt x="753864" y="372842"/>
                </a:lnTo>
                <a:lnTo>
                  <a:pt x="718072" y="400283"/>
                </a:lnTo>
                <a:lnTo>
                  <a:pt x="682965" y="428557"/>
                </a:lnTo>
                <a:lnTo>
                  <a:pt x="648558" y="457649"/>
                </a:lnTo>
                <a:lnTo>
                  <a:pt x="614867" y="487545"/>
                </a:lnTo>
                <a:lnTo>
                  <a:pt x="581905" y="518229"/>
                </a:lnTo>
                <a:lnTo>
                  <a:pt x="549687" y="549687"/>
                </a:lnTo>
                <a:lnTo>
                  <a:pt x="518229" y="581905"/>
                </a:lnTo>
                <a:lnTo>
                  <a:pt x="487545" y="614867"/>
                </a:lnTo>
                <a:lnTo>
                  <a:pt x="457649" y="648558"/>
                </a:lnTo>
                <a:lnTo>
                  <a:pt x="428557" y="682965"/>
                </a:lnTo>
                <a:lnTo>
                  <a:pt x="400283" y="718072"/>
                </a:lnTo>
                <a:lnTo>
                  <a:pt x="372842" y="753864"/>
                </a:lnTo>
                <a:lnTo>
                  <a:pt x="346248" y="790327"/>
                </a:lnTo>
                <a:lnTo>
                  <a:pt x="320517" y="827447"/>
                </a:lnTo>
                <a:lnTo>
                  <a:pt x="295663" y="865207"/>
                </a:lnTo>
                <a:lnTo>
                  <a:pt x="271701" y="903594"/>
                </a:lnTo>
                <a:lnTo>
                  <a:pt x="248646" y="942593"/>
                </a:lnTo>
                <a:lnTo>
                  <a:pt x="226511" y="982189"/>
                </a:lnTo>
                <a:lnTo>
                  <a:pt x="205313" y="1022368"/>
                </a:lnTo>
                <a:lnTo>
                  <a:pt x="185066" y="1063114"/>
                </a:lnTo>
                <a:lnTo>
                  <a:pt x="165784" y="1104413"/>
                </a:lnTo>
                <a:lnTo>
                  <a:pt x="147482" y="1146250"/>
                </a:lnTo>
                <a:lnTo>
                  <a:pt x="130176" y="1188610"/>
                </a:lnTo>
                <a:lnTo>
                  <a:pt x="113879" y="1231480"/>
                </a:lnTo>
                <a:lnTo>
                  <a:pt x="98606" y="1274843"/>
                </a:lnTo>
                <a:lnTo>
                  <a:pt x="84373" y="1318685"/>
                </a:lnTo>
                <a:lnTo>
                  <a:pt x="71194" y="1362992"/>
                </a:lnTo>
                <a:lnTo>
                  <a:pt x="59084" y="1407748"/>
                </a:lnTo>
                <a:lnTo>
                  <a:pt x="48057" y="1452940"/>
                </a:lnTo>
                <a:lnTo>
                  <a:pt x="38128" y="1498551"/>
                </a:lnTo>
                <a:lnTo>
                  <a:pt x="29312" y="1544569"/>
                </a:lnTo>
                <a:lnTo>
                  <a:pt x="21624" y="1590977"/>
                </a:lnTo>
                <a:lnTo>
                  <a:pt x="15078" y="1637761"/>
                </a:lnTo>
                <a:lnTo>
                  <a:pt x="9689" y="1684906"/>
                </a:lnTo>
                <a:lnTo>
                  <a:pt x="5472" y="1732398"/>
                </a:lnTo>
                <a:lnTo>
                  <a:pt x="2441" y="1780222"/>
                </a:lnTo>
                <a:lnTo>
                  <a:pt x="612" y="1828362"/>
                </a:lnTo>
                <a:lnTo>
                  <a:pt x="0" y="1876806"/>
                </a:lnTo>
                <a:lnTo>
                  <a:pt x="612" y="1925247"/>
                </a:lnTo>
                <a:lnTo>
                  <a:pt x="2441" y="1973386"/>
                </a:lnTo>
                <a:lnTo>
                  <a:pt x="5472" y="2021208"/>
                </a:lnTo>
                <a:lnTo>
                  <a:pt x="9689" y="2068699"/>
                </a:lnTo>
                <a:lnTo>
                  <a:pt x="15078" y="2115843"/>
                </a:lnTo>
                <a:lnTo>
                  <a:pt x="21624" y="2162626"/>
                </a:lnTo>
                <a:lnTo>
                  <a:pt x="29312" y="2209032"/>
                </a:lnTo>
                <a:lnTo>
                  <a:pt x="38128" y="2255049"/>
                </a:lnTo>
                <a:lnTo>
                  <a:pt x="48057" y="2300659"/>
                </a:lnTo>
                <a:lnTo>
                  <a:pt x="59084" y="2345850"/>
                </a:lnTo>
                <a:lnTo>
                  <a:pt x="71194" y="2390606"/>
                </a:lnTo>
                <a:lnTo>
                  <a:pt x="84373" y="2434912"/>
                </a:lnTo>
                <a:lnTo>
                  <a:pt x="98606" y="2478754"/>
                </a:lnTo>
                <a:lnTo>
                  <a:pt x="113879" y="2522116"/>
                </a:lnTo>
                <a:lnTo>
                  <a:pt x="130176" y="2564985"/>
                </a:lnTo>
                <a:lnTo>
                  <a:pt x="147482" y="2607345"/>
                </a:lnTo>
                <a:lnTo>
                  <a:pt x="165784" y="2649182"/>
                </a:lnTo>
                <a:lnTo>
                  <a:pt x="185066" y="2690481"/>
                </a:lnTo>
                <a:lnTo>
                  <a:pt x="205313" y="2731226"/>
                </a:lnTo>
                <a:lnTo>
                  <a:pt x="226511" y="2771405"/>
                </a:lnTo>
                <a:lnTo>
                  <a:pt x="248646" y="2811001"/>
                </a:lnTo>
                <a:lnTo>
                  <a:pt x="271701" y="2850000"/>
                </a:lnTo>
                <a:lnTo>
                  <a:pt x="295663" y="2888387"/>
                </a:lnTo>
                <a:lnTo>
                  <a:pt x="320517" y="2926148"/>
                </a:lnTo>
                <a:lnTo>
                  <a:pt x="346248" y="2963267"/>
                </a:lnTo>
                <a:lnTo>
                  <a:pt x="372842" y="2999730"/>
                </a:lnTo>
                <a:lnTo>
                  <a:pt x="400283" y="3035523"/>
                </a:lnTo>
                <a:lnTo>
                  <a:pt x="428557" y="3070630"/>
                </a:lnTo>
                <a:lnTo>
                  <a:pt x="457649" y="3105037"/>
                </a:lnTo>
                <a:lnTo>
                  <a:pt x="487545" y="3138729"/>
                </a:lnTo>
                <a:lnTo>
                  <a:pt x="518229" y="3171692"/>
                </a:lnTo>
                <a:lnTo>
                  <a:pt x="549687" y="3203909"/>
                </a:lnTo>
                <a:lnTo>
                  <a:pt x="581905" y="3235368"/>
                </a:lnTo>
                <a:lnTo>
                  <a:pt x="614867" y="3266053"/>
                </a:lnTo>
                <a:lnTo>
                  <a:pt x="648558" y="3295949"/>
                </a:lnTo>
                <a:lnTo>
                  <a:pt x="682965" y="3325042"/>
                </a:lnTo>
                <a:lnTo>
                  <a:pt x="718072" y="3353316"/>
                </a:lnTo>
                <a:lnTo>
                  <a:pt x="753864" y="3380758"/>
                </a:lnTo>
                <a:lnTo>
                  <a:pt x="790327" y="3407352"/>
                </a:lnTo>
                <a:lnTo>
                  <a:pt x="827447" y="3433084"/>
                </a:lnTo>
                <a:lnTo>
                  <a:pt x="865207" y="3457938"/>
                </a:lnTo>
                <a:lnTo>
                  <a:pt x="903594" y="3481901"/>
                </a:lnTo>
                <a:lnTo>
                  <a:pt x="942593" y="3504957"/>
                </a:lnTo>
                <a:lnTo>
                  <a:pt x="982189" y="3527092"/>
                </a:lnTo>
                <a:lnTo>
                  <a:pt x="1022368" y="3548291"/>
                </a:lnTo>
                <a:lnTo>
                  <a:pt x="1063114" y="3568539"/>
                </a:lnTo>
                <a:lnTo>
                  <a:pt x="1104413" y="3587821"/>
                </a:lnTo>
                <a:lnTo>
                  <a:pt x="1146250" y="3606123"/>
                </a:lnTo>
                <a:lnTo>
                  <a:pt x="1188610" y="3623431"/>
                </a:lnTo>
                <a:lnTo>
                  <a:pt x="1231480" y="3639728"/>
                </a:lnTo>
                <a:lnTo>
                  <a:pt x="1274843" y="3655001"/>
                </a:lnTo>
                <a:lnTo>
                  <a:pt x="1318685" y="3669234"/>
                </a:lnTo>
                <a:lnTo>
                  <a:pt x="1362992" y="3682414"/>
                </a:lnTo>
                <a:lnTo>
                  <a:pt x="1407748" y="3694525"/>
                </a:lnTo>
                <a:lnTo>
                  <a:pt x="1452940" y="3705552"/>
                </a:lnTo>
                <a:lnTo>
                  <a:pt x="1498551" y="3715482"/>
                </a:lnTo>
                <a:lnTo>
                  <a:pt x="1544569" y="3724298"/>
                </a:lnTo>
                <a:lnTo>
                  <a:pt x="1590977" y="3731987"/>
                </a:lnTo>
                <a:lnTo>
                  <a:pt x="1637761" y="3738533"/>
                </a:lnTo>
                <a:lnTo>
                  <a:pt x="1684906" y="3743922"/>
                </a:lnTo>
                <a:lnTo>
                  <a:pt x="1732398" y="3748139"/>
                </a:lnTo>
                <a:lnTo>
                  <a:pt x="1780222" y="3751169"/>
                </a:lnTo>
                <a:lnTo>
                  <a:pt x="1828362" y="3752999"/>
                </a:lnTo>
                <a:lnTo>
                  <a:pt x="1876805" y="3753612"/>
                </a:lnTo>
                <a:lnTo>
                  <a:pt x="1927798" y="3752932"/>
                </a:lnTo>
                <a:lnTo>
                  <a:pt x="1978453" y="3750907"/>
                </a:lnTo>
                <a:lnTo>
                  <a:pt x="2028756" y="3747552"/>
                </a:lnTo>
                <a:lnTo>
                  <a:pt x="2078688" y="3742885"/>
                </a:lnTo>
                <a:lnTo>
                  <a:pt x="2128232" y="3736922"/>
                </a:lnTo>
                <a:lnTo>
                  <a:pt x="2177370" y="3729682"/>
                </a:lnTo>
                <a:lnTo>
                  <a:pt x="2226086" y="3721181"/>
                </a:lnTo>
                <a:lnTo>
                  <a:pt x="2274361" y="3711437"/>
                </a:lnTo>
                <a:lnTo>
                  <a:pt x="2322180" y="3700466"/>
                </a:lnTo>
                <a:lnTo>
                  <a:pt x="2369523" y="3688286"/>
                </a:lnTo>
                <a:lnTo>
                  <a:pt x="2416375" y="3674915"/>
                </a:lnTo>
                <a:lnTo>
                  <a:pt x="2462717" y="3660368"/>
                </a:lnTo>
                <a:lnTo>
                  <a:pt x="2508532" y="3644664"/>
                </a:lnTo>
                <a:lnTo>
                  <a:pt x="2553804" y="3627820"/>
                </a:lnTo>
                <a:lnTo>
                  <a:pt x="2598514" y="3609852"/>
                </a:lnTo>
                <a:lnTo>
                  <a:pt x="2642645" y="3590779"/>
                </a:lnTo>
                <a:lnTo>
                  <a:pt x="2686180" y="3570617"/>
                </a:lnTo>
                <a:lnTo>
                  <a:pt x="2729102" y="3549383"/>
                </a:lnTo>
                <a:lnTo>
                  <a:pt x="2771394" y="3527094"/>
                </a:lnTo>
                <a:lnTo>
                  <a:pt x="2773679" y="3525735"/>
                </a:lnTo>
                <a:lnTo>
                  <a:pt x="2773679" y="2819082"/>
                </a:lnTo>
                <a:lnTo>
                  <a:pt x="2704973" y="2881464"/>
                </a:lnTo>
                <a:lnTo>
                  <a:pt x="2666884" y="2911728"/>
                </a:lnTo>
                <a:lnTo>
                  <a:pt x="2627657" y="2940579"/>
                </a:lnTo>
                <a:lnTo>
                  <a:pt x="2587332" y="2967980"/>
                </a:lnTo>
                <a:lnTo>
                  <a:pt x="2545947" y="2993893"/>
                </a:lnTo>
                <a:lnTo>
                  <a:pt x="2503540" y="3018278"/>
                </a:lnTo>
                <a:lnTo>
                  <a:pt x="2460149" y="3041097"/>
                </a:lnTo>
                <a:lnTo>
                  <a:pt x="2415814" y="3062312"/>
                </a:lnTo>
                <a:lnTo>
                  <a:pt x="2370573" y="3081885"/>
                </a:lnTo>
                <a:lnTo>
                  <a:pt x="2324465" y="3099776"/>
                </a:lnTo>
                <a:lnTo>
                  <a:pt x="2277527" y="3115947"/>
                </a:lnTo>
                <a:lnTo>
                  <a:pt x="2229799" y="3130360"/>
                </a:lnTo>
                <a:lnTo>
                  <a:pt x="2181319" y="3142976"/>
                </a:lnTo>
                <a:lnTo>
                  <a:pt x="2132125" y="3153757"/>
                </a:lnTo>
                <a:lnTo>
                  <a:pt x="2082257" y="3162664"/>
                </a:lnTo>
                <a:lnTo>
                  <a:pt x="2031752" y="3169659"/>
                </a:lnTo>
                <a:lnTo>
                  <a:pt x="1980650" y="3174703"/>
                </a:lnTo>
                <a:lnTo>
                  <a:pt x="1928988" y="3177757"/>
                </a:lnTo>
                <a:lnTo>
                  <a:pt x="1876805" y="3178784"/>
                </a:lnTo>
                <a:lnTo>
                  <a:pt x="1829074" y="3177925"/>
                </a:lnTo>
                <a:lnTo>
                  <a:pt x="1781775" y="3175369"/>
                </a:lnTo>
                <a:lnTo>
                  <a:pt x="1734938" y="3171144"/>
                </a:lnTo>
                <a:lnTo>
                  <a:pt x="1688593" y="3165281"/>
                </a:lnTo>
                <a:lnTo>
                  <a:pt x="1642769" y="3157808"/>
                </a:lnTo>
                <a:lnTo>
                  <a:pt x="1597496" y="3148755"/>
                </a:lnTo>
                <a:lnTo>
                  <a:pt x="1552802" y="3138151"/>
                </a:lnTo>
                <a:lnTo>
                  <a:pt x="1508718" y="3126026"/>
                </a:lnTo>
                <a:lnTo>
                  <a:pt x="1465273" y="3112409"/>
                </a:lnTo>
                <a:lnTo>
                  <a:pt x="1422495" y="3097330"/>
                </a:lnTo>
                <a:lnTo>
                  <a:pt x="1380416" y="3080818"/>
                </a:lnTo>
                <a:lnTo>
                  <a:pt x="1339063" y="3062903"/>
                </a:lnTo>
                <a:lnTo>
                  <a:pt x="1298466" y="3043613"/>
                </a:lnTo>
                <a:lnTo>
                  <a:pt x="1258656" y="3022978"/>
                </a:lnTo>
                <a:lnTo>
                  <a:pt x="1219660" y="3001028"/>
                </a:lnTo>
                <a:lnTo>
                  <a:pt x="1181510" y="2977793"/>
                </a:lnTo>
                <a:lnTo>
                  <a:pt x="1144233" y="2953300"/>
                </a:lnTo>
                <a:lnTo>
                  <a:pt x="1107860" y="2927581"/>
                </a:lnTo>
                <a:lnTo>
                  <a:pt x="1072420" y="2900664"/>
                </a:lnTo>
                <a:lnTo>
                  <a:pt x="1037942" y="2872579"/>
                </a:lnTo>
                <a:lnTo>
                  <a:pt x="1004456" y="2843355"/>
                </a:lnTo>
                <a:lnTo>
                  <a:pt x="971991" y="2813021"/>
                </a:lnTo>
                <a:lnTo>
                  <a:pt x="940577" y="2781608"/>
                </a:lnTo>
                <a:lnTo>
                  <a:pt x="910242" y="2749144"/>
                </a:lnTo>
                <a:lnTo>
                  <a:pt x="881017" y="2715658"/>
                </a:lnTo>
                <a:lnTo>
                  <a:pt x="852931" y="2681181"/>
                </a:lnTo>
                <a:lnTo>
                  <a:pt x="826014" y="2645742"/>
                </a:lnTo>
                <a:lnTo>
                  <a:pt x="800293" y="2609370"/>
                </a:lnTo>
                <a:lnTo>
                  <a:pt x="775800" y="2572094"/>
                </a:lnTo>
                <a:lnTo>
                  <a:pt x="752564" y="2533944"/>
                </a:lnTo>
                <a:lnTo>
                  <a:pt x="730613" y="2494949"/>
                </a:lnTo>
                <a:lnTo>
                  <a:pt x="709978" y="2455140"/>
                </a:lnTo>
                <a:lnTo>
                  <a:pt x="690688" y="2414544"/>
                </a:lnTo>
                <a:lnTo>
                  <a:pt x="672771" y="2373192"/>
                </a:lnTo>
                <a:lnTo>
                  <a:pt x="656258" y="2331112"/>
                </a:lnTo>
                <a:lnTo>
                  <a:pt x="641179" y="2288336"/>
                </a:lnTo>
                <a:lnTo>
                  <a:pt x="627562" y="2244891"/>
                </a:lnTo>
                <a:lnTo>
                  <a:pt x="615436" y="2200807"/>
                </a:lnTo>
                <a:lnTo>
                  <a:pt x="604832" y="2156114"/>
                </a:lnTo>
                <a:lnTo>
                  <a:pt x="595779" y="2110841"/>
                </a:lnTo>
                <a:lnTo>
                  <a:pt x="588305" y="2065017"/>
                </a:lnTo>
                <a:lnTo>
                  <a:pt x="582442" y="2018672"/>
                </a:lnTo>
                <a:lnTo>
                  <a:pt x="578217" y="1971836"/>
                </a:lnTo>
                <a:lnTo>
                  <a:pt x="575660" y="1924537"/>
                </a:lnTo>
                <a:lnTo>
                  <a:pt x="574801" y="1876806"/>
                </a:lnTo>
                <a:lnTo>
                  <a:pt x="575660" y="1829074"/>
                </a:lnTo>
                <a:lnTo>
                  <a:pt x="578217" y="1781775"/>
                </a:lnTo>
                <a:lnTo>
                  <a:pt x="582442" y="1734938"/>
                </a:lnTo>
                <a:lnTo>
                  <a:pt x="588305" y="1688593"/>
                </a:lnTo>
                <a:lnTo>
                  <a:pt x="595779" y="1642769"/>
                </a:lnTo>
                <a:lnTo>
                  <a:pt x="604832" y="1597496"/>
                </a:lnTo>
                <a:lnTo>
                  <a:pt x="615436" y="1552802"/>
                </a:lnTo>
                <a:lnTo>
                  <a:pt x="627562" y="1508718"/>
                </a:lnTo>
                <a:lnTo>
                  <a:pt x="641179" y="1465273"/>
                </a:lnTo>
                <a:lnTo>
                  <a:pt x="656258" y="1422495"/>
                </a:lnTo>
                <a:lnTo>
                  <a:pt x="672771" y="1380416"/>
                </a:lnTo>
                <a:lnTo>
                  <a:pt x="690688" y="1339063"/>
                </a:lnTo>
                <a:lnTo>
                  <a:pt x="709978" y="1298466"/>
                </a:lnTo>
                <a:lnTo>
                  <a:pt x="730613" y="1258656"/>
                </a:lnTo>
                <a:lnTo>
                  <a:pt x="752564" y="1219660"/>
                </a:lnTo>
                <a:lnTo>
                  <a:pt x="775800" y="1181510"/>
                </a:lnTo>
                <a:lnTo>
                  <a:pt x="800293" y="1144233"/>
                </a:lnTo>
                <a:lnTo>
                  <a:pt x="826014" y="1107860"/>
                </a:lnTo>
                <a:lnTo>
                  <a:pt x="852931" y="1072420"/>
                </a:lnTo>
                <a:lnTo>
                  <a:pt x="881017" y="1037942"/>
                </a:lnTo>
                <a:lnTo>
                  <a:pt x="910242" y="1004456"/>
                </a:lnTo>
                <a:lnTo>
                  <a:pt x="940577" y="971991"/>
                </a:lnTo>
                <a:lnTo>
                  <a:pt x="971991" y="940577"/>
                </a:lnTo>
                <a:lnTo>
                  <a:pt x="1004456" y="910242"/>
                </a:lnTo>
                <a:lnTo>
                  <a:pt x="1037942" y="881017"/>
                </a:lnTo>
                <a:lnTo>
                  <a:pt x="1072420" y="852931"/>
                </a:lnTo>
                <a:lnTo>
                  <a:pt x="1107860" y="826014"/>
                </a:lnTo>
                <a:lnTo>
                  <a:pt x="1144233" y="800293"/>
                </a:lnTo>
                <a:lnTo>
                  <a:pt x="1181510" y="775800"/>
                </a:lnTo>
                <a:lnTo>
                  <a:pt x="1219660" y="752564"/>
                </a:lnTo>
                <a:lnTo>
                  <a:pt x="1258656" y="730613"/>
                </a:lnTo>
                <a:lnTo>
                  <a:pt x="1298466" y="709978"/>
                </a:lnTo>
                <a:lnTo>
                  <a:pt x="1339063" y="690688"/>
                </a:lnTo>
                <a:lnTo>
                  <a:pt x="1380416" y="672771"/>
                </a:lnTo>
                <a:lnTo>
                  <a:pt x="1422495" y="656258"/>
                </a:lnTo>
                <a:lnTo>
                  <a:pt x="1465273" y="641179"/>
                </a:lnTo>
                <a:lnTo>
                  <a:pt x="1508718" y="627562"/>
                </a:lnTo>
                <a:lnTo>
                  <a:pt x="1552802" y="615436"/>
                </a:lnTo>
                <a:lnTo>
                  <a:pt x="1597496" y="604832"/>
                </a:lnTo>
                <a:lnTo>
                  <a:pt x="1642769" y="595779"/>
                </a:lnTo>
                <a:lnTo>
                  <a:pt x="1688593" y="588305"/>
                </a:lnTo>
                <a:lnTo>
                  <a:pt x="1734938" y="582442"/>
                </a:lnTo>
                <a:lnTo>
                  <a:pt x="1781775" y="578217"/>
                </a:lnTo>
                <a:lnTo>
                  <a:pt x="1829074" y="575660"/>
                </a:lnTo>
                <a:lnTo>
                  <a:pt x="1876805" y="574801"/>
                </a:lnTo>
                <a:lnTo>
                  <a:pt x="1928988" y="575829"/>
                </a:lnTo>
                <a:lnTo>
                  <a:pt x="1980650" y="578884"/>
                </a:lnTo>
                <a:lnTo>
                  <a:pt x="2031752" y="583930"/>
                </a:lnTo>
                <a:lnTo>
                  <a:pt x="2082257" y="590927"/>
                </a:lnTo>
                <a:lnTo>
                  <a:pt x="2132125" y="599837"/>
                </a:lnTo>
                <a:lnTo>
                  <a:pt x="2181319" y="610620"/>
                </a:lnTo>
                <a:lnTo>
                  <a:pt x="2229799" y="623239"/>
                </a:lnTo>
                <a:lnTo>
                  <a:pt x="2277527" y="637654"/>
                </a:lnTo>
                <a:lnTo>
                  <a:pt x="2324465" y="653827"/>
                </a:lnTo>
                <a:lnTo>
                  <a:pt x="2370573" y="671720"/>
                </a:lnTo>
                <a:lnTo>
                  <a:pt x="2415814" y="691292"/>
                </a:lnTo>
                <a:lnTo>
                  <a:pt x="2460149" y="712507"/>
                </a:lnTo>
                <a:lnTo>
                  <a:pt x="2503540" y="735325"/>
                </a:lnTo>
                <a:lnTo>
                  <a:pt x="2545947" y="759707"/>
                </a:lnTo>
                <a:lnTo>
                  <a:pt x="2587332" y="785616"/>
                </a:lnTo>
                <a:lnTo>
                  <a:pt x="2627657" y="813011"/>
                </a:lnTo>
                <a:lnTo>
                  <a:pt x="2666884" y="841855"/>
                </a:lnTo>
                <a:lnTo>
                  <a:pt x="2704973" y="872108"/>
                </a:lnTo>
                <a:lnTo>
                  <a:pt x="2773679" y="934465"/>
                </a:lnTo>
                <a:lnTo>
                  <a:pt x="2773679" y="227837"/>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sp>
        <p:nvSpPr>
          <p:cNvPr id="14" name="Metin kutusu 13">
            <a:extLst>
              <a:ext uri="{FF2B5EF4-FFF2-40B4-BE49-F238E27FC236}">
                <a16:creationId xmlns:a16="http://schemas.microsoft.com/office/drawing/2014/main" id="{689FC576-D2CF-4581-85F5-5F9669E723AB}"/>
              </a:ext>
            </a:extLst>
          </p:cNvPr>
          <p:cNvSpPr txBox="1"/>
          <p:nvPr/>
        </p:nvSpPr>
        <p:spPr>
          <a:xfrm>
            <a:off x="4623760" y="2654060"/>
            <a:ext cx="3275160"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100" dirty="0" err="1">
                <a:solidFill>
                  <a:schemeClr val="bg1"/>
                </a:solidFill>
                <a:latin typeface="Trebuchet MS"/>
                <a:cs typeface="Calibri"/>
              </a:rPr>
              <a:t>Backup</a:t>
            </a:r>
            <a:r>
              <a:rPr lang="tr-TR" sz="2100" dirty="0">
                <a:solidFill>
                  <a:schemeClr val="bg1"/>
                </a:solidFill>
                <a:latin typeface="Trebuchet MS"/>
                <a:cs typeface="Calibri"/>
              </a:rPr>
              <a:t> of </a:t>
            </a:r>
            <a:r>
              <a:rPr lang="tr-TR" sz="2100" dirty="0" err="1">
                <a:solidFill>
                  <a:schemeClr val="bg1"/>
                </a:solidFill>
                <a:latin typeface="Trebuchet MS"/>
                <a:cs typeface="Calibri"/>
              </a:rPr>
              <a:t>settings</a:t>
            </a:r>
            <a:r>
              <a:rPr lang="tr-TR" sz="2100" dirty="0">
                <a:solidFill>
                  <a:schemeClr val="bg1"/>
                </a:solidFill>
                <a:latin typeface="Trebuchet MS"/>
                <a:cs typeface="Calibri"/>
              </a:rPr>
              <a:t> </a:t>
            </a:r>
            <a:r>
              <a:rPr lang="tr-TR" sz="2100" dirty="0" err="1">
                <a:solidFill>
                  <a:schemeClr val="bg1"/>
                </a:solidFill>
                <a:latin typeface="Trebuchet MS"/>
                <a:cs typeface="Calibri"/>
              </a:rPr>
              <a:t>and</a:t>
            </a:r>
            <a:r>
              <a:rPr lang="tr-TR" sz="2100" dirty="0">
                <a:solidFill>
                  <a:schemeClr val="bg1"/>
                </a:solidFill>
                <a:latin typeface="Trebuchet MS"/>
                <a:cs typeface="Calibri"/>
              </a:rPr>
              <a:t> restore </a:t>
            </a:r>
            <a:r>
              <a:rPr lang="tr-TR" sz="2100" dirty="0" err="1">
                <a:solidFill>
                  <a:schemeClr val="bg1"/>
                </a:solidFill>
                <a:latin typeface="Trebuchet MS"/>
                <a:cs typeface="Calibri"/>
              </a:rPr>
              <a:t>from</a:t>
            </a:r>
            <a:r>
              <a:rPr lang="tr-TR" sz="2100" dirty="0">
                <a:solidFill>
                  <a:schemeClr val="bg1"/>
                </a:solidFill>
                <a:latin typeface="Trebuchet MS"/>
                <a:cs typeface="Calibri"/>
              </a:rPr>
              <a:t> </a:t>
            </a:r>
            <a:r>
              <a:rPr lang="tr-TR" sz="2100" dirty="0" err="1">
                <a:solidFill>
                  <a:schemeClr val="bg1"/>
                </a:solidFill>
                <a:latin typeface="Trebuchet MS"/>
                <a:cs typeface="Calibri"/>
              </a:rPr>
              <a:t>backups</a:t>
            </a:r>
            <a:r>
              <a:rPr lang="tr-TR" sz="2100" dirty="0">
                <a:solidFill>
                  <a:schemeClr val="bg1"/>
                </a:solidFill>
                <a:latin typeface="Trebuchet MS"/>
                <a:cs typeface="Calibri"/>
              </a:rPr>
              <a:t> in </a:t>
            </a:r>
            <a:r>
              <a:rPr lang="tr-TR" sz="2100" dirty="0" err="1">
                <a:solidFill>
                  <a:schemeClr val="bg1"/>
                </a:solidFill>
                <a:latin typeface="Trebuchet MS"/>
                <a:cs typeface="Calibri"/>
              </a:rPr>
              <a:t>case</a:t>
            </a:r>
            <a:r>
              <a:rPr lang="tr-TR" sz="2100" dirty="0">
                <a:solidFill>
                  <a:schemeClr val="bg1"/>
                </a:solidFill>
                <a:latin typeface="Trebuchet MS"/>
                <a:cs typeface="Calibri"/>
              </a:rPr>
              <a:t> of a </a:t>
            </a:r>
            <a:r>
              <a:rPr lang="tr-TR" sz="2100" dirty="0" err="1">
                <a:solidFill>
                  <a:schemeClr val="bg1"/>
                </a:solidFill>
                <a:latin typeface="Trebuchet MS"/>
                <a:cs typeface="Calibri"/>
              </a:rPr>
              <a:t>crisis</a:t>
            </a:r>
            <a:endParaRPr lang="tr-TR" sz="2100" dirty="0">
              <a:solidFill>
                <a:schemeClr val="bg1"/>
              </a:solidFill>
              <a:latin typeface="Trebuchet MS"/>
              <a:cs typeface="Calibri"/>
            </a:endParaRPr>
          </a:p>
        </p:txBody>
      </p:sp>
      <p:sp>
        <p:nvSpPr>
          <p:cNvPr id="15" name="Metin kutusu 14">
            <a:extLst>
              <a:ext uri="{FF2B5EF4-FFF2-40B4-BE49-F238E27FC236}">
                <a16:creationId xmlns:a16="http://schemas.microsoft.com/office/drawing/2014/main" id="{3DA1275F-514A-47AB-8B99-D18095EB5FFE}"/>
              </a:ext>
            </a:extLst>
          </p:cNvPr>
          <p:cNvSpPr txBox="1"/>
          <p:nvPr/>
        </p:nvSpPr>
        <p:spPr>
          <a:xfrm>
            <a:off x="4896030" y="4493464"/>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100" dirty="0">
                <a:solidFill>
                  <a:schemeClr val="bg1"/>
                </a:solidFill>
                <a:latin typeface="Trebuchet MS"/>
                <a:cs typeface="Calibri"/>
              </a:rPr>
              <a:t>Direct </a:t>
            </a:r>
            <a:r>
              <a:rPr lang="tr-TR" sz="2100" dirty="0" err="1">
                <a:solidFill>
                  <a:schemeClr val="bg1"/>
                </a:solidFill>
                <a:latin typeface="Trebuchet MS"/>
                <a:cs typeface="Calibri"/>
              </a:rPr>
              <a:t>end-to-end</a:t>
            </a:r>
            <a:r>
              <a:rPr lang="tr-TR" sz="2100" dirty="0">
                <a:solidFill>
                  <a:schemeClr val="bg1"/>
                </a:solidFill>
                <a:latin typeface="Trebuchet MS"/>
                <a:cs typeface="Calibri"/>
              </a:rPr>
              <a:t> </a:t>
            </a:r>
            <a:r>
              <a:rPr lang="tr-TR" sz="2100" dirty="0" err="1">
                <a:solidFill>
                  <a:schemeClr val="bg1"/>
                </a:solidFill>
                <a:latin typeface="Trebuchet MS"/>
                <a:cs typeface="Calibri"/>
              </a:rPr>
              <a:t>access</a:t>
            </a:r>
            <a:endParaRPr lang="tr-TR" sz="2100" dirty="0">
              <a:solidFill>
                <a:schemeClr val="bg1"/>
              </a:solidFill>
              <a:latin typeface="Trebuchet MS"/>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3186" y="2304072"/>
            <a:ext cx="3385820" cy="975994"/>
          </a:xfrm>
          <a:prstGeom prst="rect">
            <a:avLst/>
          </a:prstGeom>
        </p:spPr>
        <p:txBody>
          <a:bodyPr vert="horz" wrap="square" lIns="0" tIns="41910" rIns="0" bIns="0" rtlCol="0" anchor="t">
            <a:spAutoFit/>
          </a:bodyPr>
          <a:lstStyle/>
          <a:p>
            <a:pPr marL="12700" marR="5080" algn="ctr">
              <a:lnSpc>
                <a:spcPct val="88900"/>
              </a:lnSpc>
              <a:spcBef>
                <a:spcPts val="330"/>
              </a:spcBef>
            </a:pPr>
            <a:r>
              <a:rPr lang="en-US" sz="1700" dirty="0">
                <a:ea typeface="+mn-lt"/>
                <a:cs typeface="+mn-lt"/>
              </a:rPr>
              <a:t>In case it is needed, you can easily restore your setup logs of the products of the following brands to your devices with a single click.</a:t>
            </a:r>
            <a:endParaRPr lang="en-US" dirty="0">
              <a:ea typeface="+mn-lt"/>
              <a:cs typeface="+mn-lt"/>
            </a:endParaRPr>
          </a:p>
        </p:txBody>
      </p:sp>
      <p:sp>
        <p:nvSpPr>
          <p:cNvPr id="3" name="object 3"/>
          <p:cNvSpPr/>
          <p:nvPr/>
        </p:nvSpPr>
        <p:spPr>
          <a:xfrm>
            <a:off x="378708" y="1913167"/>
            <a:ext cx="271780" cy="271780"/>
          </a:xfrm>
          <a:custGeom>
            <a:avLst/>
            <a:gdLst/>
            <a:ahLst/>
            <a:cxnLst/>
            <a:rect l="l" t="t" r="r" b="b"/>
            <a:pathLst>
              <a:path w="271780" h="271779">
                <a:moveTo>
                  <a:pt x="135636" y="0"/>
                </a:moveTo>
                <a:lnTo>
                  <a:pt x="92756" y="6912"/>
                </a:lnTo>
                <a:lnTo>
                  <a:pt x="55522" y="26164"/>
                </a:lnTo>
                <a:lnTo>
                  <a:pt x="26164" y="55522"/>
                </a:lnTo>
                <a:lnTo>
                  <a:pt x="6912" y="92756"/>
                </a:lnTo>
                <a:lnTo>
                  <a:pt x="0" y="135636"/>
                </a:lnTo>
                <a:lnTo>
                  <a:pt x="6912" y="178515"/>
                </a:lnTo>
                <a:lnTo>
                  <a:pt x="26164" y="215749"/>
                </a:lnTo>
                <a:lnTo>
                  <a:pt x="55522" y="245107"/>
                </a:lnTo>
                <a:lnTo>
                  <a:pt x="92756" y="264359"/>
                </a:lnTo>
                <a:lnTo>
                  <a:pt x="135636" y="271272"/>
                </a:lnTo>
                <a:lnTo>
                  <a:pt x="178515" y="264359"/>
                </a:lnTo>
                <a:lnTo>
                  <a:pt x="215749" y="245107"/>
                </a:lnTo>
                <a:lnTo>
                  <a:pt x="245107" y="215749"/>
                </a:lnTo>
                <a:lnTo>
                  <a:pt x="264359" y="178515"/>
                </a:lnTo>
                <a:lnTo>
                  <a:pt x="271271" y="135636"/>
                </a:lnTo>
                <a:lnTo>
                  <a:pt x="264359" y="92756"/>
                </a:lnTo>
                <a:lnTo>
                  <a:pt x="245107" y="55522"/>
                </a:lnTo>
                <a:lnTo>
                  <a:pt x="215749" y="26164"/>
                </a:lnTo>
                <a:lnTo>
                  <a:pt x="178515" y="6912"/>
                </a:lnTo>
                <a:lnTo>
                  <a:pt x="135636" y="0"/>
                </a:lnTo>
                <a:close/>
              </a:path>
            </a:pathLst>
          </a:custGeom>
          <a:solidFill>
            <a:srgbClr val="FFAB03"/>
          </a:solidFill>
        </p:spPr>
        <p:txBody>
          <a:bodyPr wrap="square" lIns="0" tIns="0" rIns="0" bIns="0" rtlCol="0"/>
          <a:lstStyle/>
          <a:p>
            <a:endParaRPr/>
          </a:p>
        </p:txBody>
      </p:sp>
      <p:sp>
        <p:nvSpPr>
          <p:cNvPr id="4" name="object 4"/>
          <p:cNvSpPr/>
          <p:nvPr/>
        </p:nvSpPr>
        <p:spPr>
          <a:xfrm>
            <a:off x="567685" y="1533690"/>
            <a:ext cx="271780" cy="269875"/>
          </a:xfrm>
          <a:custGeom>
            <a:avLst/>
            <a:gdLst/>
            <a:ahLst/>
            <a:cxnLst/>
            <a:rect l="l" t="t" r="r" b="b"/>
            <a:pathLst>
              <a:path w="271780" h="269875">
                <a:moveTo>
                  <a:pt x="135636" y="0"/>
                </a:moveTo>
                <a:lnTo>
                  <a:pt x="92756" y="6870"/>
                </a:lnTo>
                <a:lnTo>
                  <a:pt x="55522" y="26005"/>
                </a:lnTo>
                <a:lnTo>
                  <a:pt x="26164" y="55193"/>
                </a:lnTo>
                <a:lnTo>
                  <a:pt x="6912" y="92220"/>
                </a:lnTo>
                <a:lnTo>
                  <a:pt x="0" y="134874"/>
                </a:lnTo>
                <a:lnTo>
                  <a:pt x="6912" y="177527"/>
                </a:lnTo>
                <a:lnTo>
                  <a:pt x="26164" y="214554"/>
                </a:lnTo>
                <a:lnTo>
                  <a:pt x="55522" y="243742"/>
                </a:lnTo>
                <a:lnTo>
                  <a:pt x="92756" y="262877"/>
                </a:lnTo>
                <a:lnTo>
                  <a:pt x="135636" y="269748"/>
                </a:lnTo>
                <a:lnTo>
                  <a:pt x="178515" y="262877"/>
                </a:lnTo>
                <a:lnTo>
                  <a:pt x="215749" y="243742"/>
                </a:lnTo>
                <a:lnTo>
                  <a:pt x="245107" y="214554"/>
                </a:lnTo>
                <a:lnTo>
                  <a:pt x="264359" y="177527"/>
                </a:lnTo>
                <a:lnTo>
                  <a:pt x="271272" y="134874"/>
                </a:lnTo>
                <a:lnTo>
                  <a:pt x="264359" y="92220"/>
                </a:lnTo>
                <a:lnTo>
                  <a:pt x="245107" y="55193"/>
                </a:lnTo>
                <a:lnTo>
                  <a:pt x="215749" y="26005"/>
                </a:lnTo>
                <a:lnTo>
                  <a:pt x="178515" y="6870"/>
                </a:lnTo>
                <a:lnTo>
                  <a:pt x="135636" y="0"/>
                </a:lnTo>
                <a:close/>
              </a:path>
            </a:pathLst>
          </a:custGeom>
          <a:solidFill>
            <a:srgbClr val="FFAB03"/>
          </a:solidFill>
        </p:spPr>
        <p:txBody>
          <a:bodyPr wrap="square" lIns="0" tIns="0" rIns="0" bIns="0" rtlCol="0"/>
          <a:lstStyle/>
          <a:p>
            <a:endParaRPr/>
          </a:p>
        </p:txBody>
      </p:sp>
      <p:sp>
        <p:nvSpPr>
          <p:cNvPr id="5" name="object 5"/>
          <p:cNvSpPr/>
          <p:nvPr/>
        </p:nvSpPr>
        <p:spPr>
          <a:xfrm>
            <a:off x="1023361" y="1608367"/>
            <a:ext cx="426720" cy="426720"/>
          </a:xfrm>
          <a:custGeom>
            <a:avLst/>
            <a:gdLst/>
            <a:ahLst/>
            <a:cxnLst/>
            <a:rect l="l" t="t" r="r" b="b"/>
            <a:pathLst>
              <a:path w="426720" h="426720">
                <a:moveTo>
                  <a:pt x="213359" y="0"/>
                </a:moveTo>
                <a:lnTo>
                  <a:pt x="164432" y="5633"/>
                </a:lnTo>
                <a:lnTo>
                  <a:pt x="119520" y="21682"/>
                </a:lnTo>
                <a:lnTo>
                  <a:pt x="79905" y="46866"/>
                </a:lnTo>
                <a:lnTo>
                  <a:pt x="46866" y="79905"/>
                </a:lnTo>
                <a:lnTo>
                  <a:pt x="21682" y="119520"/>
                </a:lnTo>
                <a:lnTo>
                  <a:pt x="5633" y="164432"/>
                </a:lnTo>
                <a:lnTo>
                  <a:pt x="0" y="213360"/>
                </a:lnTo>
                <a:lnTo>
                  <a:pt x="5633" y="262287"/>
                </a:lnTo>
                <a:lnTo>
                  <a:pt x="21682" y="307199"/>
                </a:lnTo>
                <a:lnTo>
                  <a:pt x="46866" y="346814"/>
                </a:lnTo>
                <a:lnTo>
                  <a:pt x="79905" y="379853"/>
                </a:lnTo>
                <a:lnTo>
                  <a:pt x="119520" y="405037"/>
                </a:lnTo>
                <a:lnTo>
                  <a:pt x="164432" y="421086"/>
                </a:lnTo>
                <a:lnTo>
                  <a:pt x="213359" y="426719"/>
                </a:lnTo>
                <a:lnTo>
                  <a:pt x="262287" y="421086"/>
                </a:lnTo>
                <a:lnTo>
                  <a:pt x="307199" y="405037"/>
                </a:lnTo>
                <a:lnTo>
                  <a:pt x="346814" y="379853"/>
                </a:lnTo>
                <a:lnTo>
                  <a:pt x="379853" y="346814"/>
                </a:lnTo>
                <a:lnTo>
                  <a:pt x="405037" y="307199"/>
                </a:lnTo>
                <a:lnTo>
                  <a:pt x="421086" y="262287"/>
                </a:lnTo>
                <a:lnTo>
                  <a:pt x="426719" y="213360"/>
                </a:lnTo>
                <a:lnTo>
                  <a:pt x="421086" y="164432"/>
                </a:lnTo>
                <a:lnTo>
                  <a:pt x="405037" y="119520"/>
                </a:lnTo>
                <a:lnTo>
                  <a:pt x="379853" y="79905"/>
                </a:lnTo>
                <a:lnTo>
                  <a:pt x="346814" y="46866"/>
                </a:lnTo>
                <a:lnTo>
                  <a:pt x="307199" y="21682"/>
                </a:lnTo>
                <a:lnTo>
                  <a:pt x="262287" y="5633"/>
                </a:lnTo>
                <a:lnTo>
                  <a:pt x="213359" y="0"/>
                </a:lnTo>
                <a:close/>
              </a:path>
            </a:pathLst>
          </a:custGeom>
          <a:solidFill>
            <a:srgbClr val="FFAB03"/>
          </a:solidFill>
        </p:spPr>
        <p:txBody>
          <a:bodyPr wrap="square" lIns="0" tIns="0" rIns="0" bIns="0" rtlCol="0"/>
          <a:lstStyle/>
          <a:p>
            <a:endParaRPr/>
          </a:p>
        </p:txBody>
      </p:sp>
      <p:sp>
        <p:nvSpPr>
          <p:cNvPr id="6" name="object 6"/>
          <p:cNvSpPr/>
          <p:nvPr/>
        </p:nvSpPr>
        <p:spPr>
          <a:xfrm>
            <a:off x="1402837" y="1190790"/>
            <a:ext cx="271780" cy="271780"/>
          </a:xfrm>
          <a:custGeom>
            <a:avLst/>
            <a:gdLst/>
            <a:ahLst/>
            <a:cxnLst/>
            <a:rect l="l" t="t" r="r" b="b"/>
            <a:pathLst>
              <a:path w="271779" h="271780">
                <a:moveTo>
                  <a:pt x="135636" y="0"/>
                </a:moveTo>
                <a:lnTo>
                  <a:pt x="92756" y="6912"/>
                </a:lnTo>
                <a:lnTo>
                  <a:pt x="55522" y="26164"/>
                </a:lnTo>
                <a:lnTo>
                  <a:pt x="26164" y="55522"/>
                </a:lnTo>
                <a:lnTo>
                  <a:pt x="6912" y="92756"/>
                </a:lnTo>
                <a:lnTo>
                  <a:pt x="0" y="135636"/>
                </a:lnTo>
                <a:lnTo>
                  <a:pt x="6912" y="178515"/>
                </a:lnTo>
                <a:lnTo>
                  <a:pt x="26164" y="215749"/>
                </a:lnTo>
                <a:lnTo>
                  <a:pt x="55522" y="245107"/>
                </a:lnTo>
                <a:lnTo>
                  <a:pt x="92756" y="264359"/>
                </a:lnTo>
                <a:lnTo>
                  <a:pt x="135636" y="271271"/>
                </a:lnTo>
                <a:lnTo>
                  <a:pt x="178515" y="264359"/>
                </a:lnTo>
                <a:lnTo>
                  <a:pt x="215749" y="245107"/>
                </a:lnTo>
                <a:lnTo>
                  <a:pt x="245107" y="215749"/>
                </a:lnTo>
                <a:lnTo>
                  <a:pt x="264359" y="178515"/>
                </a:lnTo>
                <a:lnTo>
                  <a:pt x="271271" y="135636"/>
                </a:lnTo>
                <a:lnTo>
                  <a:pt x="264359" y="92756"/>
                </a:lnTo>
                <a:lnTo>
                  <a:pt x="245107" y="55522"/>
                </a:lnTo>
                <a:lnTo>
                  <a:pt x="215749" y="26164"/>
                </a:lnTo>
                <a:lnTo>
                  <a:pt x="178515" y="6912"/>
                </a:lnTo>
                <a:lnTo>
                  <a:pt x="135636" y="0"/>
                </a:lnTo>
                <a:close/>
              </a:path>
            </a:pathLst>
          </a:custGeom>
          <a:solidFill>
            <a:srgbClr val="FFAB03"/>
          </a:solidFill>
        </p:spPr>
        <p:txBody>
          <a:bodyPr wrap="square" lIns="0" tIns="0" rIns="0" bIns="0" rtlCol="0"/>
          <a:lstStyle/>
          <a:p>
            <a:endParaRPr/>
          </a:p>
        </p:txBody>
      </p:sp>
      <p:sp>
        <p:nvSpPr>
          <p:cNvPr id="7" name="object 7"/>
          <p:cNvSpPr/>
          <p:nvPr/>
        </p:nvSpPr>
        <p:spPr>
          <a:xfrm>
            <a:off x="1896612" y="1039914"/>
            <a:ext cx="271780" cy="271780"/>
          </a:xfrm>
          <a:custGeom>
            <a:avLst/>
            <a:gdLst/>
            <a:ahLst/>
            <a:cxnLst/>
            <a:rect l="l" t="t" r="r" b="b"/>
            <a:pathLst>
              <a:path w="271779" h="271780">
                <a:moveTo>
                  <a:pt x="135636" y="0"/>
                </a:moveTo>
                <a:lnTo>
                  <a:pt x="92756" y="6912"/>
                </a:lnTo>
                <a:lnTo>
                  <a:pt x="55522" y="26164"/>
                </a:lnTo>
                <a:lnTo>
                  <a:pt x="26164" y="55522"/>
                </a:lnTo>
                <a:lnTo>
                  <a:pt x="6912" y="92756"/>
                </a:lnTo>
                <a:lnTo>
                  <a:pt x="0" y="135636"/>
                </a:lnTo>
                <a:lnTo>
                  <a:pt x="6912" y="178515"/>
                </a:lnTo>
                <a:lnTo>
                  <a:pt x="26164" y="215749"/>
                </a:lnTo>
                <a:lnTo>
                  <a:pt x="55522" y="245107"/>
                </a:lnTo>
                <a:lnTo>
                  <a:pt x="92756" y="264359"/>
                </a:lnTo>
                <a:lnTo>
                  <a:pt x="135636" y="271271"/>
                </a:lnTo>
                <a:lnTo>
                  <a:pt x="178515" y="264359"/>
                </a:lnTo>
                <a:lnTo>
                  <a:pt x="215749" y="245107"/>
                </a:lnTo>
                <a:lnTo>
                  <a:pt x="245107" y="215749"/>
                </a:lnTo>
                <a:lnTo>
                  <a:pt x="264359" y="178515"/>
                </a:lnTo>
                <a:lnTo>
                  <a:pt x="271272" y="135636"/>
                </a:lnTo>
                <a:lnTo>
                  <a:pt x="264359" y="92756"/>
                </a:lnTo>
                <a:lnTo>
                  <a:pt x="245107" y="55522"/>
                </a:lnTo>
                <a:lnTo>
                  <a:pt x="215749" y="26164"/>
                </a:lnTo>
                <a:lnTo>
                  <a:pt x="178515" y="6912"/>
                </a:lnTo>
                <a:lnTo>
                  <a:pt x="135636" y="0"/>
                </a:lnTo>
                <a:close/>
              </a:path>
            </a:pathLst>
          </a:custGeom>
          <a:solidFill>
            <a:srgbClr val="FFAB03"/>
          </a:solidFill>
        </p:spPr>
        <p:txBody>
          <a:bodyPr wrap="square" lIns="0" tIns="0" rIns="0" bIns="0" rtlCol="0"/>
          <a:lstStyle/>
          <a:p>
            <a:endParaRPr/>
          </a:p>
        </p:txBody>
      </p:sp>
      <p:sp>
        <p:nvSpPr>
          <p:cNvPr id="8" name="object 8"/>
          <p:cNvSpPr/>
          <p:nvPr/>
        </p:nvSpPr>
        <p:spPr>
          <a:xfrm>
            <a:off x="2504688" y="1305090"/>
            <a:ext cx="271780" cy="271780"/>
          </a:xfrm>
          <a:custGeom>
            <a:avLst/>
            <a:gdLst/>
            <a:ahLst/>
            <a:cxnLst/>
            <a:rect l="l" t="t" r="r" b="b"/>
            <a:pathLst>
              <a:path w="271779" h="271780">
                <a:moveTo>
                  <a:pt x="135636" y="0"/>
                </a:moveTo>
                <a:lnTo>
                  <a:pt x="92756" y="6912"/>
                </a:lnTo>
                <a:lnTo>
                  <a:pt x="55522" y="26164"/>
                </a:lnTo>
                <a:lnTo>
                  <a:pt x="26164" y="55522"/>
                </a:lnTo>
                <a:lnTo>
                  <a:pt x="6912" y="92756"/>
                </a:lnTo>
                <a:lnTo>
                  <a:pt x="0" y="135636"/>
                </a:lnTo>
                <a:lnTo>
                  <a:pt x="6912" y="178515"/>
                </a:lnTo>
                <a:lnTo>
                  <a:pt x="26164" y="215749"/>
                </a:lnTo>
                <a:lnTo>
                  <a:pt x="55522" y="245107"/>
                </a:lnTo>
                <a:lnTo>
                  <a:pt x="92756" y="264359"/>
                </a:lnTo>
                <a:lnTo>
                  <a:pt x="135636" y="271271"/>
                </a:lnTo>
                <a:lnTo>
                  <a:pt x="178515" y="264359"/>
                </a:lnTo>
                <a:lnTo>
                  <a:pt x="215749" y="245107"/>
                </a:lnTo>
                <a:lnTo>
                  <a:pt x="245107" y="215749"/>
                </a:lnTo>
                <a:lnTo>
                  <a:pt x="264359" y="178515"/>
                </a:lnTo>
                <a:lnTo>
                  <a:pt x="271272" y="135636"/>
                </a:lnTo>
                <a:lnTo>
                  <a:pt x="264359" y="92756"/>
                </a:lnTo>
                <a:lnTo>
                  <a:pt x="245107" y="55522"/>
                </a:lnTo>
                <a:lnTo>
                  <a:pt x="215749" y="26164"/>
                </a:lnTo>
                <a:lnTo>
                  <a:pt x="178515" y="6912"/>
                </a:lnTo>
                <a:lnTo>
                  <a:pt x="135636" y="0"/>
                </a:lnTo>
                <a:close/>
              </a:path>
            </a:pathLst>
          </a:custGeom>
          <a:solidFill>
            <a:srgbClr val="FFAB03"/>
          </a:solidFill>
        </p:spPr>
        <p:txBody>
          <a:bodyPr wrap="square" lIns="0" tIns="0" rIns="0" bIns="0" rtlCol="0"/>
          <a:lstStyle/>
          <a:p>
            <a:endParaRPr/>
          </a:p>
        </p:txBody>
      </p:sp>
      <p:sp>
        <p:nvSpPr>
          <p:cNvPr id="9" name="object 9"/>
          <p:cNvSpPr/>
          <p:nvPr/>
        </p:nvSpPr>
        <p:spPr>
          <a:xfrm>
            <a:off x="2884164" y="1495590"/>
            <a:ext cx="425450" cy="425450"/>
          </a:xfrm>
          <a:custGeom>
            <a:avLst/>
            <a:gdLst/>
            <a:ahLst/>
            <a:cxnLst/>
            <a:rect l="l" t="t" r="r" b="b"/>
            <a:pathLst>
              <a:path w="425450" h="425450">
                <a:moveTo>
                  <a:pt x="212598" y="0"/>
                </a:moveTo>
                <a:lnTo>
                  <a:pt x="163832" y="5611"/>
                </a:lnTo>
                <a:lnTo>
                  <a:pt x="119076" y="21598"/>
                </a:lnTo>
                <a:lnTo>
                  <a:pt x="79603" y="46686"/>
                </a:lnTo>
                <a:lnTo>
                  <a:pt x="46686" y="79603"/>
                </a:lnTo>
                <a:lnTo>
                  <a:pt x="21598" y="119076"/>
                </a:lnTo>
                <a:lnTo>
                  <a:pt x="5611" y="163832"/>
                </a:lnTo>
                <a:lnTo>
                  <a:pt x="0" y="212598"/>
                </a:lnTo>
                <a:lnTo>
                  <a:pt x="5611" y="261363"/>
                </a:lnTo>
                <a:lnTo>
                  <a:pt x="21598" y="306119"/>
                </a:lnTo>
                <a:lnTo>
                  <a:pt x="46686" y="345592"/>
                </a:lnTo>
                <a:lnTo>
                  <a:pt x="79603" y="378509"/>
                </a:lnTo>
                <a:lnTo>
                  <a:pt x="119076" y="403597"/>
                </a:lnTo>
                <a:lnTo>
                  <a:pt x="163832" y="419584"/>
                </a:lnTo>
                <a:lnTo>
                  <a:pt x="212598" y="425195"/>
                </a:lnTo>
                <a:lnTo>
                  <a:pt x="261363" y="419584"/>
                </a:lnTo>
                <a:lnTo>
                  <a:pt x="306119" y="403597"/>
                </a:lnTo>
                <a:lnTo>
                  <a:pt x="345592" y="378509"/>
                </a:lnTo>
                <a:lnTo>
                  <a:pt x="378509" y="345592"/>
                </a:lnTo>
                <a:lnTo>
                  <a:pt x="403597" y="306119"/>
                </a:lnTo>
                <a:lnTo>
                  <a:pt x="419584" y="261363"/>
                </a:lnTo>
                <a:lnTo>
                  <a:pt x="425196" y="212598"/>
                </a:lnTo>
                <a:lnTo>
                  <a:pt x="419584" y="163832"/>
                </a:lnTo>
                <a:lnTo>
                  <a:pt x="403597" y="119076"/>
                </a:lnTo>
                <a:lnTo>
                  <a:pt x="378509" y="79603"/>
                </a:lnTo>
                <a:lnTo>
                  <a:pt x="345592" y="46686"/>
                </a:lnTo>
                <a:lnTo>
                  <a:pt x="306119" y="21598"/>
                </a:lnTo>
                <a:lnTo>
                  <a:pt x="261363" y="5611"/>
                </a:lnTo>
                <a:lnTo>
                  <a:pt x="212598" y="0"/>
                </a:lnTo>
                <a:close/>
              </a:path>
            </a:pathLst>
          </a:custGeom>
          <a:solidFill>
            <a:srgbClr val="FFAB03"/>
          </a:solidFill>
        </p:spPr>
        <p:txBody>
          <a:bodyPr wrap="square" lIns="0" tIns="0" rIns="0" bIns="0" rtlCol="0"/>
          <a:lstStyle/>
          <a:p>
            <a:endParaRPr/>
          </a:p>
        </p:txBody>
      </p:sp>
      <p:sp>
        <p:nvSpPr>
          <p:cNvPr id="10" name="object 10"/>
          <p:cNvSpPr/>
          <p:nvPr/>
        </p:nvSpPr>
        <p:spPr>
          <a:xfrm>
            <a:off x="3416041" y="1913167"/>
            <a:ext cx="271780" cy="271780"/>
          </a:xfrm>
          <a:custGeom>
            <a:avLst/>
            <a:gdLst/>
            <a:ahLst/>
            <a:cxnLst/>
            <a:rect l="l" t="t" r="r" b="b"/>
            <a:pathLst>
              <a:path w="271779" h="271779">
                <a:moveTo>
                  <a:pt x="135636" y="0"/>
                </a:moveTo>
                <a:lnTo>
                  <a:pt x="92756" y="6912"/>
                </a:lnTo>
                <a:lnTo>
                  <a:pt x="55522" y="26164"/>
                </a:lnTo>
                <a:lnTo>
                  <a:pt x="26164" y="55522"/>
                </a:lnTo>
                <a:lnTo>
                  <a:pt x="6912" y="92756"/>
                </a:lnTo>
                <a:lnTo>
                  <a:pt x="0" y="135636"/>
                </a:lnTo>
                <a:lnTo>
                  <a:pt x="6912" y="178515"/>
                </a:lnTo>
                <a:lnTo>
                  <a:pt x="26164" y="215749"/>
                </a:lnTo>
                <a:lnTo>
                  <a:pt x="55522" y="245107"/>
                </a:lnTo>
                <a:lnTo>
                  <a:pt x="92756" y="264359"/>
                </a:lnTo>
                <a:lnTo>
                  <a:pt x="135636" y="271272"/>
                </a:lnTo>
                <a:lnTo>
                  <a:pt x="178515" y="264359"/>
                </a:lnTo>
                <a:lnTo>
                  <a:pt x="215749" y="245107"/>
                </a:lnTo>
                <a:lnTo>
                  <a:pt x="245107" y="215749"/>
                </a:lnTo>
                <a:lnTo>
                  <a:pt x="264359" y="178515"/>
                </a:lnTo>
                <a:lnTo>
                  <a:pt x="271272" y="135636"/>
                </a:lnTo>
                <a:lnTo>
                  <a:pt x="264359" y="92756"/>
                </a:lnTo>
                <a:lnTo>
                  <a:pt x="245107" y="55522"/>
                </a:lnTo>
                <a:lnTo>
                  <a:pt x="215749" y="26164"/>
                </a:lnTo>
                <a:lnTo>
                  <a:pt x="178515" y="6912"/>
                </a:lnTo>
                <a:lnTo>
                  <a:pt x="135636" y="0"/>
                </a:lnTo>
                <a:close/>
              </a:path>
            </a:pathLst>
          </a:custGeom>
          <a:solidFill>
            <a:srgbClr val="FFAB03"/>
          </a:solidFill>
        </p:spPr>
        <p:txBody>
          <a:bodyPr wrap="square" lIns="0" tIns="0" rIns="0" bIns="0" rtlCol="0"/>
          <a:lstStyle/>
          <a:p>
            <a:endParaRPr/>
          </a:p>
        </p:txBody>
      </p:sp>
      <p:sp>
        <p:nvSpPr>
          <p:cNvPr id="11" name="object 11"/>
          <p:cNvSpPr/>
          <p:nvPr/>
        </p:nvSpPr>
        <p:spPr>
          <a:xfrm>
            <a:off x="3643117" y="2330742"/>
            <a:ext cx="271780" cy="271780"/>
          </a:xfrm>
          <a:custGeom>
            <a:avLst/>
            <a:gdLst/>
            <a:ahLst/>
            <a:cxnLst/>
            <a:rect l="l" t="t" r="r" b="b"/>
            <a:pathLst>
              <a:path w="271779" h="271779">
                <a:moveTo>
                  <a:pt x="135636" y="0"/>
                </a:moveTo>
                <a:lnTo>
                  <a:pt x="92756" y="6912"/>
                </a:lnTo>
                <a:lnTo>
                  <a:pt x="55522" y="26164"/>
                </a:lnTo>
                <a:lnTo>
                  <a:pt x="26164" y="55522"/>
                </a:lnTo>
                <a:lnTo>
                  <a:pt x="6912" y="92756"/>
                </a:lnTo>
                <a:lnTo>
                  <a:pt x="0" y="135636"/>
                </a:lnTo>
                <a:lnTo>
                  <a:pt x="6912" y="178515"/>
                </a:lnTo>
                <a:lnTo>
                  <a:pt x="26164" y="215749"/>
                </a:lnTo>
                <a:lnTo>
                  <a:pt x="55522" y="245107"/>
                </a:lnTo>
                <a:lnTo>
                  <a:pt x="92756" y="264359"/>
                </a:lnTo>
                <a:lnTo>
                  <a:pt x="135636" y="271271"/>
                </a:lnTo>
                <a:lnTo>
                  <a:pt x="178515" y="264359"/>
                </a:lnTo>
                <a:lnTo>
                  <a:pt x="215749" y="245107"/>
                </a:lnTo>
                <a:lnTo>
                  <a:pt x="245107" y="215749"/>
                </a:lnTo>
                <a:lnTo>
                  <a:pt x="264359" y="178515"/>
                </a:lnTo>
                <a:lnTo>
                  <a:pt x="271272" y="135636"/>
                </a:lnTo>
                <a:lnTo>
                  <a:pt x="264359" y="92756"/>
                </a:lnTo>
                <a:lnTo>
                  <a:pt x="245107" y="55522"/>
                </a:lnTo>
                <a:lnTo>
                  <a:pt x="215749" y="26164"/>
                </a:lnTo>
                <a:lnTo>
                  <a:pt x="178515" y="6912"/>
                </a:lnTo>
                <a:lnTo>
                  <a:pt x="135636" y="0"/>
                </a:lnTo>
                <a:close/>
              </a:path>
            </a:pathLst>
          </a:custGeom>
          <a:solidFill>
            <a:srgbClr val="FFAB03"/>
          </a:solidFill>
        </p:spPr>
        <p:txBody>
          <a:bodyPr wrap="square" lIns="0" tIns="0" rIns="0" bIns="0" rtlCol="0"/>
          <a:lstStyle/>
          <a:p>
            <a:endParaRPr/>
          </a:p>
        </p:txBody>
      </p:sp>
      <p:sp>
        <p:nvSpPr>
          <p:cNvPr id="12" name="object 12"/>
          <p:cNvSpPr/>
          <p:nvPr/>
        </p:nvSpPr>
        <p:spPr>
          <a:xfrm>
            <a:off x="1669537" y="1533690"/>
            <a:ext cx="696595" cy="696595"/>
          </a:xfrm>
          <a:custGeom>
            <a:avLst/>
            <a:gdLst/>
            <a:ahLst/>
            <a:cxnLst/>
            <a:rect l="l" t="t" r="r" b="b"/>
            <a:pathLst>
              <a:path w="696595" h="696595">
                <a:moveTo>
                  <a:pt x="348233" y="0"/>
                </a:moveTo>
                <a:lnTo>
                  <a:pt x="300990" y="3179"/>
                </a:lnTo>
                <a:lnTo>
                  <a:pt x="255675" y="12442"/>
                </a:lnTo>
                <a:lnTo>
                  <a:pt x="212705" y="27372"/>
                </a:lnTo>
                <a:lnTo>
                  <a:pt x="172494" y="47554"/>
                </a:lnTo>
                <a:lnTo>
                  <a:pt x="135458" y="72573"/>
                </a:lnTo>
                <a:lnTo>
                  <a:pt x="102012" y="102012"/>
                </a:lnTo>
                <a:lnTo>
                  <a:pt x="72573" y="135458"/>
                </a:lnTo>
                <a:lnTo>
                  <a:pt x="47554" y="172494"/>
                </a:lnTo>
                <a:lnTo>
                  <a:pt x="27372" y="212705"/>
                </a:lnTo>
                <a:lnTo>
                  <a:pt x="12442" y="255675"/>
                </a:lnTo>
                <a:lnTo>
                  <a:pt x="3179" y="300990"/>
                </a:lnTo>
                <a:lnTo>
                  <a:pt x="0" y="348233"/>
                </a:lnTo>
                <a:lnTo>
                  <a:pt x="3179" y="395477"/>
                </a:lnTo>
                <a:lnTo>
                  <a:pt x="12442" y="440792"/>
                </a:lnTo>
                <a:lnTo>
                  <a:pt x="27372" y="483762"/>
                </a:lnTo>
                <a:lnTo>
                  <a:pt x="47554" y="523973"/>
                </a:lnTo>
                <a:lnTo>
                  <a:pt x="72573" y="561009"/>
                </a:lnTo>
                <a:lnTo>
                  <a:pt x="102012" y="594455"/>
                </a:lnTo>
                <a:lnTo>
                  <a:pt x="135458" y="623894"/>
                </a:lnTo>
                <a:lnTo>
                  <a:pt x="172494" y="648913"/>
                </a:lnTo>
                <a:lnTo>
                  <a:pt x="212705" y="669095"/>
                </a:lnTo>
                <a:lnTo>
                  <a:pt x="255675" y="684025"/>
                </a:lnTo>
                <a:lnTo>
                  <a:pt x="300990" y="693288"/>
                </a:lnTo>
                <a:lnTo>
                  <a:pt x="348233" y="696467"/>
                </a:lnTo>
                <a:lnTo>
                  <a:pt x="395477" y="693288"/>
                </a:lnTo>
                <a:lnTo>
                  <a:pt x="440792" y="684025"/>
                </a:lnTo>
                <a:lnTo>
                  <a:pt x="483762" y="669095"/>
                </a:lnTo>
                <a:lnTo>
                  <a:pt x="523973" y="648913"/>
                </a:lnTo>
                <a:lnTo>
                  <a:pt x="561009" y="623894"/>
                </a:lnTo>
                <a:lnTo>
                  <a:pt x="594455" y="594455"/>
                </a:lnTo>
                <a:lnTo>
                  <a:pt x="623894" y="561009"/>
                </a:lnTo>
                <a:lnTo>
                  <a:pt x="648913" y="523973"/>
                </a:lnTo>
                <a:lnTo>
                  <a:pt x="669095" y="483762"/>
                </a:lnTo>
                <a:lnTo>
                  <a:pt x="684025" y="440792"/>
                </a:lnTo>
                <a:lnTo>
                  <a:pt x="693288" y="395477"/>
                </a:lnTo>
                <a:lnTo>
                  <a:pt x="696467" y="348233"/>
                </a:lnTo>
                <a:lnTo>
                  <a:pt x="693288" y="300990"/>
                </a:lnTo>
                <a:lnTo>
                  <a:pt x="684025" y="255675"/>
                </a:lnTo>
                <a:lnTo>
                  <a:pt x="669095" y="212705"/>
                </a:lnTo>
                <a:lnTo>
                  <a:pt x="648913" y="172494"/>
                </a:lnTo>
                <a:lnTo>
                  <a:pt x="623894" y="135458"/>
                </a:lnTo>
                <a:lnTo>
                  <a:pt x="594455" y="102012"/>
                </a:lnTo>
                <a:lnTo>
                  <a:pt x="561009" y="72573"/>
                </a:lnTo>
                <a:lnTo>
                  <a:pt x="523973" y="47554"/>
                </a:lnTo>
                <a:lnTo>
                  <a:pt x="483762" y="27372"/>
                </a:lnTo>
                <a:lnTo>
                  <a:pt x="440792" y="12442"/>
                </a:lnTo>
                <a:lnTo>
                  <a:pt x="395477" y="3179"/>
                </a:lnTo>
                <a:lnTo>
                  <a:pt x="348233" y="0"/>
                </a:lnTo>
                <a:close/>
              </a:path>
            </a:pathLst>
          </a:custGeom>
          <a:solidFill>
            <a:srgbClr val="FFAB03"/>
          </a:solidFill>
        </p:spPr>
        <p:txBody>
          <a:bodyPr wrap="square" lIns="0" tIns="0" rIns="0" bIns="0" rtlCol="0"/>
          <a:lstStyle/>
          <a:p>
            <a:endParaRPr/>
          </a:p>
        </p:txBody>
      </p:sp>
      <p:sp>
        <p:nvSpPr>
          <p:cNvPr id="13" name="object 13"/>
          <p:cNvSpPr/>
          <p:nvPr/>
        </p:nvSpPr>
        <p:spPr>
          <a:xfrm>
            <a:off x="188208" y="2975395"/>
            <a:ext cx="271780" cy="271780"/>
          </a:xfrm>
          <a:custGeom>
            <a:avLst/>
            <a:gdLst/>
            <a:ahLst/>
            <a:cxnLst/>
            <a:rect l="l" t="t" r="r" b="b"/>
            <a:pathLst>
              <a:path w="271780" h="271779">
                <a:moveTo>
                  <a:pt x="135636" y="0"/>
                </a:moveTo>
                <a:lnTo>
                  <a:pt x="92756" y="6912"/>
                </a:lnTo>
                <a:lnTo>
                  <a:pt x="55522" y="26164"/>
                </a:lnTo>
                <a:lnTo>
                  <a:pt x="26164" y="55522"/>
                </a:lnTo>
                <a:lnTo>
                  <a:pt x="6912" y="92756"/>
                </a:lnTo>
                <a:lnTo>
                  <a:pt x="0" y="135636"/>
                </a:lnTo>
                <a:lnTo>
                  <a:pt x="6912" y="178515"/>
                </a:lnTo>
                <a:lnTo>
                  <a:pt x="26164" y="215749"/>
                </a:lnTo>
                <a:lnTo>
                  <a:pt x="55522" y="245107"/>
                </a:lnTo>
                <a:lnTo>
                  <a:pt x="92756" y="264359"/>
                </a:lnTo>
                <a:lnTo>
                  <a:pt x="135636" y="271272"/>
                </a:lnTo>
                <a:lnTo>
                  <a:pt x="178515" y="264359"/>
                </a:lnTo>
                <a:lnTo>
                  <a:pt x="215749" y="245107"/>
                </a:lnTo>
                <a:lnTo>
                  <a:pt x="245107" y="215749"/>
                </a:lnTo>
                <a:lnTo>
                  <a:pt x="264359" y="178515"/>
                </a:lnTo>
                <a:lnTo>
                  <a:pt x="271271" y="135636"/>
                </a:lnTo>
                <a:lnTo>
                  <a:pt x="264359" y="92756"/>
                </a:lnTo>
                <a:lnTo>
                  <a:pt x="245107" y="55522"/>
                </a:lnTo>
                <a:lnTo>
                  <a:pt x="215749" y="26164"/>
                </a:lnTo>
                <a:lnTo>
                  <a:pt x="178515" y="6912"/>
                </a:lnTo>
                <a:lnTo>
                  <a:pt x="135636" y="0"/>
                </a:lnTo>
                <a:close/>
              </a:path>
            </a:pathLst>
          </a:custGeom>
          <a:solidFill>
            <a:srgbClr val="FFAB03"/>
          </a:solidFill>
        </p:spPr>
        <p:txBody>
          <a:bodyPr wrap="square" lIns="0" tIns="0" rIns="0" bIns="0" rtlCol="0"/>
          <a:lstStyle/>
          <a:p>
            <a:endParaRPr/>
          </a:p>
        </p:txBody>
      </p:sp>
      <p:sp>
        <p:nvSpPr>
          <p:cNvPr id="14" name="object 14"/>
          <p:cNvSpPr/>
          <p:nvPr/>
        </p:nvSpPr>
        <p:spPr>
          <a:xfrm>
            <a:off x="416808" y="3316771"/>
            <a:ext cx="425450" cy="426720"/>
          </a:xfrm>
          <a:custGeom>
            <a:avLst/>
            <a:gdLst/>
            <a:ahLst/>
            <a:cxnLst/>
            <a:rect l="l" t="t" r="r" b="b"/>
            <a:pathLst>
              <a:path w="425450" h="426720">
                <a:moveTo>
                  <a:pt x="212598" y="0"/>
                </a:moveTo>
                <a:lnTo>
                  <a:pt x="163832" y="5633"/>
                </a:lnTo>
                <a:lnTo>
                  <a:pt x="119076" y="21682"/>
                </a:lnTo>
                <a:lnTo>
                  <a:pt x="79603" y="46866"/>
                </a:lnTo>
                <a:lnTo>
                  <a:pt x="46686" y="79905"/>
                </a:lnTo>
                <a:lnTo>
                  <a:pt x="21598" y="119520"/>
                </a:lnTo>
                <a:lnTo>
                  <a:pt x="5611" y="164432"/>
                </a:lnTo>
                <a:lnTo>
                  <a:pt x="0" y="213360"/>
                </a:lnTo>
                <a:lnTo>
                  <a:pt x="5611" y="262287"/>
                </a:lnTo>
                <a:lnTo>
                  <a:pt x="21598" y="307199"/>
                </a:lnTo>
                <a:lnTo>
                  <a:pt x="46686" y="346814"/>
                </a:lnTo>
                <a:lnTo>
                  <a:pt x="79603" y="379853"/>
                </a:lnTo>
                <a:lnTo>
                  <a:pt x="119076" y="405037"/>
                </a:lnTo>
                <a:lnTo>
                  <a:pt x="163832" y="421086"/>
                </a:lnTo>
                <a:lnTo>
                  <a:pt x="212598" y="426719"/>
                </a:lnTo>
                <a:lnTo>
                  <a:pt x="261363" y="421086"/>
                </a:lnTo>
                <a:lnTo>
                  <a:pt x="306119" y="405037"/>
                </a:lnTo>
                <a:lnTo>
                  <a:pt x="345592" y="379853"/>
                </a:lnTo>
                <a:lnTo>
                  <a:pt x="378509" y="346814"/>
                </a:lnTo>
                <a:lnTo>
                  <a:pt x="403597" y="307199"/>
                </a:lnTo>
                <a:lnTo>
                  <a:pt x="419584" y="262287"/>
                </a:lnTo>
                <a:lnTo>
                  <a:pt x="425195" y="213360"/>
                </a:lnTo>
                <a:lnTo>
                  <a:pt x="419584" y="164432"/>
                </a:lnTo>
                <a:lnTo>
                  <a:pt x="403597" y="119520"/>
                </a:lnTo>
                <a:lnTo>
                  <a:pt x="378509" y="79905"/>
                </a:lnTo>
                <a:lnTo>
                  <a:pt x="345592" y="46866"/>
                </a:lnTo>
                <a:lnTo>
                  <a:pt x="306119" y="21682"/>
                </a:lnTo>
                <a:lnTo>
                  <a:pt x="261363" y="5633"/>
                </a:lnTo>
                <a:lnTo>
                  <a:pt x="212598" y="0"/>
                </a:lnTo>
                <a:close/>
              </a:path>
            </a:pathLst>
          </a:custGeom>
          <a:solidFill>
            <a:srgbClr val="FFAB03"/>
          </a:solidFill>
        </p:spPr>
        <p:txBody>
          <a:bodyPr wrap="square" lIns="0" tIns="0" rIns="0" bIns="0" rtlCol="0"/>
          <a:lstStyle/>
          <a:p>
            <a:endParaRPr/>
          </a:p>
        </p:txBody>
      </p:sp>
      <p:sp>
        <p:nvSpPr>
          <p:cNvPr id="15" name="object 15"/>
          <p:cNvSpPr/>
          <p:nvPr/>
        </p:nvSpPr>
        <p:spPr>
          <a:xfrm>
            <a:off x="985261" y="3621571"/>
            <a:ext cx="620395" cy="619125"/>
          </a:xfrm>
          <a:custGeom>
            <a:avLst/>
            <a:gdLst/>
            <a:ahLst/>
            <a:cxnLst/>
            <a:rect l="l" t="t" r="r" b="b"/>
            <a:pathLst>
              <a:path w="620395" h="619125">
                <a:moveTo>
                  <a:pt x="310133" y="0"/>
                </a:moveTo>
                <a:lnTo>
                  <a:pt x="264295" y="3355"/>
                </a:lnTo>
                <a:lnTo>
                  <a:pt x="220548" y="13102"/>
                </a:lnTo>
                <a:lnTo>
                  <a:pt x="179371" y="28761"/>
                </a:lnTo>
                <a:lnTo>
                  <a:pt x="141244" y="49853"/>
                </a:lnTo>
                <a:lnTo>
                  <a:pt x="106646" y="75899"/>
                </a:lnTo>
                <a:lnTo>
                  <a:pt x="76056" y="106420"/>
                </a:lnTo>
                <a:lnTo>
                  <a:pt x="49954" y="140936"/>
                </a:lnTo>
                <a:lnTo>
                  <a:pt x="28818" y="178968"/>
                </a:lnTo>
                <a:lnTo>
                  <a:pt x="13127" y="220038"/>
                </a:lnTo>
                <a:lnTo>
                  <a:pt x="3361" y="263665"/>
                </a:lnTo>
                <a:lnTo>
                  <a:pt x="0" y="309372"/>
                </a:lnTo>
                <a:lnTo>
                  <a:pt x="3361" y="355078"/>
                </a:lnTo>
                <a:lnTo>
                  <a:pt x="13127" y="398705"/>
                </a:lnTo>
                <a:lnTo>
                  <a:pt x="28818" y="439775"/>
                </a:lnTo>
                <a:lnTo>
                  <a:pt x="49954" y="477807"/>
                </a:lnTo>
                <a:lnTo>
                  <a:pt x="76056" y="512323"/>
                </a:lnTo>
                <a:lnTo>
                  <a:pt x="106646" y="542844"/>
                </a:lnTo>
                <a:lnTo>
                  <a:pt x="141244" y="568890"/>
                </a:lnTo>
                <a:lnTo>
                  <a:pt x="179371" y="589982"/>
                </a:lnTo>
                <a:lnTo>
                  <a:pt x="220548" y="605641"/>
                </a:lnTo>
                <a:lnTo>
                  <a:pt x="264295" y="615388"/>
                </a:lnTo>
                <a:lnTo>
                  <a:pt x="310133" y="618744"/>
                </a:lnTo>
                <a:lnTo>
                  <a:pt x="355972" y="615388"/>
                </a:lnTo>
                <a:lnTo>
                  <a:pt x="399719" y="605641"/>
                </a:lnTo>
                <a:lnTo>
                  <a:pt x="440896" y="589982"/>
                </a:lnTo>
                <a:lnTo>
                  <a:pt x="479023" y="568890"/>
                </a:lnTo>
                <a:lnTo>
                  <a:pt x="513621" y="542844"/>
                </a:lnTo>
                <a:lnTo>
                  <a:pt x="544211" y="512323"/>
                </a:lnTo>
                <a:lnTo>
                  <a:pt x="570313" y="477807"/>
                </a:lnTo>
                <a:lnTo>
                  <a:pt x="591449" y="439775"/>
                </a:lnTo>
                <a:lnTo>
                  <a:pt x="607140" y="398705"/>
                </a:lnTo>
                <a:lnTo>
                  <a:pt x="616906" y="355078"/>
                </a:lnTo>
                <a:lnTo>
                  <a:pt x="620267" y="309372"/>
                </a:lnTo>
                <a:lnTo>
                  <a:pt x="616906" y="263665"/>
                </a:lnTo>
                <a:lnTo>
                  <a:pt x="607140" y="220038"/>
                </a:lnTo>
                <a:lnTo>
                  <a:pt x="591449" y="178968"/>
                </a:lnTo>
                <a:lnTo>
                  <a:pt x="570313" y="140936"/>
                </a:lnTo>
                <a:lnTo>
                  <a:pt x="544211" y="106420"/>
                </a:lnTo>
                <a:lnTo>
                  <a:pt x="513621" y="75899"/>
                </a:lnTo>
                <a:lnTo>
                  <a:pt x="479023" y="49853"/>
                </a:lnTo>
                <a:lnTo>
                  <a:pt x="440896" y="28761"/>
                </a:lnTo>
                <a:lnTo>
                  <a:pt x="399719" y="13102"/>
                </a:lnTo>
                <a:lnTo>
                  <a:pt x="355972" y="3355"/>
                </a:lnTo>
                <a:lnTo>
                  <a:pt x="310133" y="0"/>
                </a:lnTo>
                <a:close/>
              </a:path>
            </a:pathLst>
          </a:custGeom>
          <a:solidFill>
            <a:srgbClr val="FFAB03"/>
          </a:solidFill>
        </p:spPr>
        <p:txBody>
          <a:bodyPr wrap="square" lIns="0" tIns="0" rIns="0" bIns="0" rtlCol="0"/>
          <a:lstStyle/>
          <a:p>
            <a:endParaRPr/>
          </a:p>
        </p:txBody>
      </p:sp>
      <p:sp>
        <p:nvSpPr>
          <p:cNvPr id="16" name="object 16"/>
          <p:cNvSpPr/>
          <p:nvPr/>
        </p:nvSpPr>
        <p:spPr>
          <a:xfrm>
            <a:off x="1783837" y="4113822"/>
            <a:ext cx="269875" cy="271780"/>
          </a:xfrm>
          <a:custGeom>
            <a:avLst/>
            <a:gdLst/>
            <a:ahLst/>
            <a:cxnLst/>
            <a:rect l="l" t="t" r="r" b="b"/>
            <a:pathLst>
              <a:path w="269875" h="271779">
                <a:moveTo>
                  <a:pt x="134874" y="0"/>
                </a:moveTo>
                <a:lnTo>
                  <a:pt x="92220" y="6912"/>
                </a:lnTo>
                <a:lnTo>
                  <a:pt x="55193" y="26164"/>
                </a:lnTo>
                <a:lnTo>
                  <a:pt x="26005" y="55522"/>
                </a:lnTo>
                <a:lnTo>
                  <a:pt x="6870" y="92756"/>
                </a:lnTo>
                <a:lnTo>
                  <a:pt x="0" y="135636"/>
                </a:lnTo>
                <a:lnTo>
                  <a:pt x="6870" y="178505"/>
                </a:lnTo>
                <a:lnTo>
                  <a:pt x="26005" y="215738"/>
                </a:lnTo>
                <a:lnTo>
                  <a:pt x="55193" y="245100"/>
                </a:lnTo>
                <a:lnTo>
                  <a:pt x="92220" y="264356"/>
                </a:lnTo>
                <a:lnTo>
                  <a:pt x="134874" y="271272"/>
                </a:lnTo>
                <a:lnTo>
                  <a:pt x="177527" y="264356"/>
                </a:lnTo>
                <a:lnTo>
                  <a:pt x="214554" y="245100"/>
                </a:lnTo>
                <a:lnTo>
                  <a:pt x="243742" y="215738"/>
                </a:lnTo>
                <a:lnTo>
                  <a:pt x="262877" y="178505"/>
                </a:lnTo>
                <a:lnTo>
                  <a:pt x="269748" y="135636"/>
                </a:lnTo>
                <a:lnTo>
                  <a:pt x="262877" y="92756"/>
                </a:lnTo>
                <a:lnTo>
                  <a:pt x="243742" y="55522"/>
                </a:lnTo>
                <a:lnTo>
                  <a:pt x="214554" y="26164"/>
                </a:lnTo>
                <a:lnTo>
                  <a:pt x="177527" y="6912"/>
                </a:lnTo>
                <a:lnTo>
                  <a:pt x="134874" y="0"/>
                </a:lnTo>
                <a:close/>
              </a:path>
            </a:pathLst>
          </a:custGeom>
          <a:solidFill>
            <a:srgbClr val="FFAB03"/>
          </a:solidFill>
        </p:spPr>
        <p:txBody>
          <a:bodyPr wrap="square" lIns="0" tIns="0" rIns="0" bIns="0" rtlCol="0"/>
          <a:lstStyle/>
          <a:p>
            <a:endParaRPr/>
          </a:p>
        </p:txBody>
      </p:sp>
      <p:sp>
        <p:nvSpPr>
          <p:cNvPr id="17" name="object 17"/>
          <p:cNvSpPr/>
          <p:nvPr/>
        </p:nvSpPr>
        <p:spPr>
          <a:xfrm>
            <a:off x="1934712" y="3621571"/>
            <a:ext cx="426720" cy="425450"/>
          </a:xfrm>
          <a:custGeom>
            <a:avLst/>
            <a:gdLst/>
            <a:ahLst/>
            <a:cxnLst/>
            <a:rect l="l" t="t" r="r" b="b"/>
            <a:pathLst>
              <a:path w="426720" h="425450">
                <a:moveTo>
                  <a:pt x="213360" y="0"/>
                </a:moveTo>
                <a:lnTo>
                  <a:pt x="164432" y="5611"/>
                </a:lnTo>
                <a:lnTo>
                  <a:pt x="119520" y="21598"/>
                </a:lnTo>
                <a:lnTo>
                  <a:pt x="79905" y="46686"/>
                </a:lnTo>
                <a:lnTo>
                  <a:pt x="46866" y="79603"/>
                </a:lnTo>
                <a:lnTo>
                  <a:pt x="21682" y="119076"/>
                </a:lnTo>
                <a:lnTo>
                  <a:pt x="5633" y="163832"/>
                </a:lnTo>
                <a:lnTo>
                  <a:pt x="0" y="212598"/>
                </a:lnTo>
                <a:lnTo>
                  <a:pt x="5633" y="261363"/>
                </a:lnTo>
                <a:lnTo>
                  <a:pt x="21682" y="306119"/>
                </a:lnTo>
                <a:lnTo>
                  <a:pt x="46866" y="345592"/>
                </a:lnTo>
                <a:lnTo>
                  <a:pt x="79905" y="378509"/>
                </a:lnTo>
                <a:lnTo>
                  <a:pt x="119520" y="403597"/>
                </a:lnTo>
                <a:lnTo>
                  <a:pt x="164432" y="419584"/>
                </a:lnTo>
                <a:lnTo>
                  <a:pt x="213360" y="425196"/>
                </a:lnTo>
                <a:lnTo>
                  <a:pt x="262287" y="419584"/>
                </a:lnTo>
                <a:lnTo>
                  <a:pt x="307199" y="403597"/>
                </a:lnTo>
                <a:lnTo>
                  <a:pt x="346814" y="378509"/>
                </a:lnTo>
                <a:lnTo>
                  <a:pt x="379853" y="345592"/>
                </a:lnTo>
                <a:lnTo>
                  <a:pt x="405037" y="306119"/>
                </a:lnTo>
                <a:lnTo>
                  <a:pt x="421086" y="261363"/>
                </a:lnTo>
                <a:lnTo>
                  <a:pt x="426719" y="212598"/>
                </a:lnTo>
                <a:lnTo>
                  <a:pt x="421086" y="163832"/>
                </a:lnTo>
                <a:lnTo>
                  <a:pt x="405037" y="119076"/>
                </a:lnTo>
                <a:lnTo>
                  <a:pt x="379853" y="79603"/>
                </a:lnTo>
                <a:lnTo>
                  <a:pt x="346814" y="46686"/>
                </a:lnTo>
                <a:lnTo>
                  <a:pt x="307199" y="21598"/>
                </a:lnTo>
                <a:lnTo>
                  <a:pt x="262287" y="5611"/>
                </a:lnTo>
                <a:lnTo>
                  <a:pt x="213360" y="0"/>
                </a:lnTo>
                <a:close/>
              </a:path>
            </a:pathLst>
          </a:custGeom>
          <a:solidFill>
            <a:srgbClr val="FFAB03"/>
          </a:solidFill>
        </p:spPr>
        <p:txBody>
          <a:bodyPr wrap="square" lIns="0" tIns="0" rIns="0" bIns="0" rtlCol="0"/>
          <a:lstStyle/>
          <a:p>
            <a:endParaRPr/>
          </a:p>
        </p:txBody>
      </p:sp>
      <p:sp>
        <p:nvSpPr>
          <p:cNvPr id="18" name="object 18"/>
          <p:cNvSpPr/>
          <p:nvPr/>
        </p:nvSpPr>
        <p:spPr>
          <a:xfrm>
            <a:off x="2314188" y="4151922"/>
            <a:ext cx="271780" cy="271780"/>
          </a:xfrm>
          <a:custGeom>
            <a:avLst/>
            <a:gdLst/>
            <a:ahLst/>
            <a:cxnLst/>
            <a:rect l="l" t="t" r="r" b="b"/>
            <a:pathLst>
              <a:path w="271779" h="271779">
                <a:moveTo>
                  <a:pt x="135636" y="0"/>
                </a:moveTo>
                <a:lnTo>
                  <a:pt x="92756" y="6912"/>
                </a:lnTo>
                <a:lnTo>
                  <a:pt x="55522" y="26164"/>
                </a:lnTo>
                <a:lnTo>
                  <a:pt x="26164" y="55522"/>
                </a:lnTo>
                <a:lnTo>
                  <a:pt x="6912" y="92756"/>
                </a:lnTo>
                <a:lnTo>
                  <a:pt x="0" y="135636"/>
                </a:lnTo>
                <a:lnTo>
                  <a:pt x="6912" y="178505"/>
                </a:lnTo>
                <a:lnTo>
                  <a:pt x="26164" y="215738"/>
                </a:lnTo>
                <a:lnTo>
                  <a:pt x="55522" y="245100"/>
                </a:lnTo>
                <a:lnTo>
                  <a:pt x="92756" y="264356"/>
                </a:lnTo>
                <a:lnTo>
                  <a:pt x="135636" y="271272"/>
                </a:lnTo>
                <a:lnTo>
                  <a:pt x="178515" y="264356"/>
                </a:lnTo>
                <a:lnTo>
                  <a:pt x="215749" y="245100"/>
                </a:lnTo>
                <a:lnTo>
                  <a:pt x="245107" y="215738"/>
                </a:lnTo>
                <a:lnTo>
                  <a:pt x="264359" y="178505"/>
                </a:lnTo>
                <a:lnTo>
                  <a:pt x="271272" y="135636"/>
                </a:lnTo>
                <a:lnTo>
                  <a:pt x="264359" y="92756"/>
                </a:lnTo>
                <a:lnTo>
                  <a:pt x="245107" y="55522"/>
                </a:lnTo>
                <a:lnTo>
                  <a:pt x="215749" y="26164"/>
                </a:lnTo>
                <a:lnTo>
                  <a:pt x="178515" y="6912"/>
                </a:lnTo>
                <a:lnTo>
                  <a:pt x="135636" y="0"/>
                </a:lnTo>
                <a:close/>
              </a:path>
            </a:pathLst>
          </a:custGeom>
          <a:solidFill>
            <a:srgbClr val="FFAB03"/>
          </a:solidFill>
        </p:spPr>
        <p:txBody>
          <a:bodyPr wrap="square" lIns="0" tIns="0" rIns="0" bIns="0" rtlCol="0"/>
          <a:lstStyle/>
          <a:p>
            <a:endParaRPr/>
          </a:p>
        </p:txBody>
      </p:sp>
      <p:sp>
        <p:nvSpPr>
          <p:cNvPr id="19" name="object 19"/>
          <p:cNvSpPr/>
          <p:nvPr/>
        </p:nvSpPr>
        <p:spPr>
          <a:xfrm>
            <a:off x="2655564" y="3545371"/>
            <a:ext cx="620395" cy="619125"/>
          </a:xfrm>
          <a:custGeom>
            <a:avLst/>
            <a:gdLst/>
            <a:ahLst/>
            <a:cxnLst/>
            <a:rect l="l" t="t" r="r" b="b"/>
            <a:pathLst>
              <a:path w="620395" h="619125">
                <a:moveTo>
                  <a:pt x="310134" y="0"/>
                </a:moveTo>
                <a:lnTo>
                  <a:pt x="264295" y="3355"/>
                </a:lnTo>
                <a:lnTo>
                  <a:pt x="220548" y="13102"/>
                </a:lnTo>
                <a:lnTo>
                  <a:pt x="179371" y="28761"/>
                </a:lnTo>
                <a:lnTo>
                  <a:pt x="141244" y="49853"/>
                </a:lnTo>
                <a:lnTo>
                  <a:pt x="106646" y="75899"/>
                </a:lnTo>
                <a:lnTo>
                  <a:pt x="76056" y="106420"/>
                </a:lnTo>
                <a:lnTo>
                  <a:pt x="49954" y="140936"/>
                </a:lnTo>
                <a:lnTo>
                  <a:pt x="28818" y="178968"/>
                </a:lnTo>
                <a:lnTo>
                  <a:pt x="13127" y="220038"/>
                </a:lnTo>
                <a:lnTo>
                  <a:pt x="3361" y="263665"/>
                </a:lnTo>
                <a:lnTo>
                  <a:pt x="0" y="309372"/>
                </a:lnTo>
                <a:lnTo>
                  <a:pt x="3361" y="355078"/>
                </a:lnTo>
                <a:lnTo>
                  <a:pt x="13127" y="398705"/>
                </a:lnTo>
                <a:lnTo>
                  <a:pt x="28818" y="439775"/>
                </a:lnTo>
                <a:lnTo>
                  <a:pt x="49954" y="477807"/>
                </a:lnTo>
                <a:lnTo>
                  <a:pt x="76056" y="512323"/>
                </a:lnTo>
                <a:lnTo>
                  <a:pt x="106646" y="542844"/>
                </a:lnTo>
                <a:lnTo>
                  <a:pt x="141244" y="568890"/>
                </a:lnTo>
                <a:lnTo>
                  <a:pt x="179371" y="589982"/>
                </a:lnTo>
                <a:lnTo>
                  <a:pt x="220548" y="605641"/>
                </a:lnTo>
                <a:lnTo>
                  <a:pt x="264295" y="615388"/>
                </a:lnTo>
                <a:lnTo>
                  <a:pt x="310134" y="618744"/>
                </a:lnTo>
                <a:lnTo>
                  <a:pt x="355972" y="615388"/>
                </a:lnTo>
                <a:lnTo>
                  <a:pt x="399719" y="605641"/>
                </a:lnTo>
                <a:lnTo>
                  <a:pt x="440896" y="589982"/>
                </a:lnTo>
                <a:lnTo>
                  <a:pt x="479023" y="568890"/>
                </a:lnTo>
                <a:lnTo>
                  <a:pt x="513621" y="542844"/>
                </a:lnTo>
                <a:lnTo>
                  <a:pt x="544211" y="512323"/>
                </a:lnTo>
                <a:lnTo>
                  <a:pt x="570313" y="477807"/>
                </a:lnTo>
                <a:lnTo>
                  <a:pt x="591449" y="439775"/>
                </a:lnTo>
                <a:lnTo>
                  <a:pt x="607140" y="398705"/>
                </a:lnTo>
                <a:lnTo>
                  <a:pt x="616906" y="355078"/>
                </a:lnTo>
                <a:lnTo>
                  <a:pt x="620267" y="309372"/>
                </a:lnTo>
                <a:lnTo>
                  <a:pt x="616906" y="263665"/>
                </a:lnTo>
                <a:lnTo>
                  <a:pt x="607140" y="220038"/>
                </a:lnTo>
                <a:lnTo>
                  <a:pt x="591449" y="178968"/>
                </a:lnTo>
                <a:lnTo>
                  <a:pt x="570313" y="140936"/>
                </a:lnTo>
                <a:lnTo>
                  <a:pt x="544211" y="106420"/>
                </a:lnTo>
                <a:lnTo>
                  <a:pt x="513621" y="75899"/>
                </a:lnTo>
                <a:lnTo>
                  <a:pt x="479023" y="49853"/>
                </a:lnTo>
                <a:lnTo>
                  <a:pt x="440896" y="28761"/>
                </a:lnTo>
                <a:lnTo>
                  <a:pt x="399719" y="13102"/>
                </a:lnTo>
                <a:lnTo>
                  <a:pt x="355972" y="3355"/>
                </a:lnTo>
                <a:lnTo>
                  <a:pt x="310134" y="0"/>
                </a:lnTo>
                <a:close/>
              </a:path>
            </a:pathLst>
          </a:custGeom>
          <a:solidFill>
            <a:srgbClr val="FFAB03"/>
          </a:solidFill>
        </p:spPr>
        <p:txBody>
          <a:bodyPr wrap="square" lIns="0" tIns="0" rIns="0" bIns="0" rtlCol="0"/>
          <a:lstStyle/>
          <a:p>
            <a:endParaRPr/>
          </a:p>
        </p:txBody>
      </p:sp>
      <p:sp>
        <p:nvSpPr>
          <p:cNvPr id="20" name="object 20"/>
          <p:cNvSpPr/>
          <p:nvPr/>
        </p:nvSpPr>
        <p:spPr>
          <a:xfrm>
            <a:off x="3488177" y="3379368"/>
            <a:ext cx="426720" cy="426720"/>
          </a:xfrm>
          <a:custGeom>
            <a:avLst/>
            <a:gdLst/>
            <a:ahLst/>
            <a:cxnLst/>
            <a:rect l="l" t="t" r="r" b="b"/>
            <a:pathLst>
              <a:path w="426720" h="426720">
                <a:moveTo>
                  <a:pt x="213360" y="0"/>
                </a:moveTo>
                <a:lnTo>
                  <a:pt x="164432" y="5633"/>
                </a:lnTo>
                <a:lnTo>
                  <a:pt x="119520" y="21682"/>
                </a:lnTo>
                <a:lnTo>
                  <a:pt x="79905" y="46866"/>
                </a:lnTo>
                <a:lnTo>
                  <a:pt x="46866" y="79905"/>
                </a:lnTo>
                <a:lnTo>
                  <a:pt x="21682" y="119520"/>
                </a:lnTo>
                <a:lnTo>
                  <a:pt x="5633" y="164432"/>
                </a:lnTo>
                <a:lnTo>
                  <a:pt x="0" y="213360"/>
                </a:lnTo>
                <a:lnTo>
                  <a:pt x="5633" y="262287"/>
                </a:lnTo>
                <a:lnTo>
                  <a:pt x="21682" y="307199"/>
                </a:lnTo>
                <a:lnTo>
                  <a:pt x="46866" y="346814"/>
                </a:lnTo>
                <a:lnTo>
                  <a:pt x="79905" y="379853"/>
                </a:lnTo>
                <a:lnTo>
                  <a:pt x="119520" y="405037"/>
                </a:lnTo>
                <a:lnTo>
                  <a:pt x="164432" y="421086"/>
                </a:lnTo>
                <a:lnTo>
                  <a:pt x="213360" y="426719"/>
                </a:lnTo>
                <a:lnTo>
                  <a:pt x="262287" y="421086"/>
                </a:lnTo>
                <a:lnTo>
                  <a:pt x="307199" y="405037"/>
                </a:lnTo>
                <a:lnTo>
                  <a:pt x="346814" y="379853"/>
                </a:lnTo>
                <a:lnTo>
                  <a:pt x="379853" y="346814"/>
                </a:lnTo>
                <a:lnTo>
                  <a:pt x="405037" y="307199"/>
                </a:lnTo>
                <a:lnTo>
                  <a:pt x="421086" y="262287"/>
                </a:lnTo>
                <a:lnTo>
                  <a:pt x="426720" y="213360"/>
                </a:lnTo>
                <a:lnTo>
                  <a:pt x="421086" y="164432"/>
                </a:lnTo>
                <a:lnTo>
                  <a:pt x="405037" y="119520"/>
                </a:lnTo>
                <a:lnTo>
                  <a:pt x="379853" y="79905"/>
                </a:lnTo>
                <a:lnTo>
                  <a:pt x="346814" y="46866"/>
                </a:lnTo>
                <a:lnTo>
                  <a:pt x="307199" y="21682"/>
                </a:lnTo>
                <a:lnTo>
                  <a:pt x="262287" y="5633"/>
                </a:lnTo>
                <a:lnTo>
                  <a:pt x="213360" y="0"/>
                </a:lnTo>
                <a:close/>
              </a:path>
            </a:pathLst>
          </a:custGeom>
          <a:solidFill>
            <a:srgbClr val="FFAB03"/>
          </a:solidFill>
        </p:spPr>
        <p:txBody>
          <a:bodyPr wrap="square" lIns="0" tIns="0" rIns="0" bIns="0" rtlCol="0"/>
          <a:lstStyle/>
          <a:p>
            <a:endParaRPr/>
          </a:p>
        </p:txBody>
      </p:sp>
      <p:sp>
        <p:nvSpPr>
          <p:cNvPr id="21" name="object 21"/>
          <p:cNvSpPr/>
          <p:nvPr/>
        </p:nvSpPr>
        <p:spPr>
          <a:xfrm>
            <a:off x="208635" y="6477787"/>
            <a:ext cx="923696" cy="219735"/>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10505202" y="220862"/>
            <a:ext cx="1516257" cy="187276"/>
          </a:xfrm>
          <a:prstGeom prst="rect">
            <a:avLst/>
          </a:prstGeom>
          <a:blipFill>
            <a:blip r:embed="rId3" cstate="print"/>
            <a:stretch>
              <a:fillRect/>
            </a:stretch>
          </a:blipFill>
        </p:spPr>
        <p:txBody>
          <a:bodyPr wrap="square" lIns="0" tIns="0" rIns="0" bIns="0" rtlCol="0"/>
          <a:lstStyle/>
          <a:p>
            <a:endParaRPr/>
          </a:p>
        </p:txBody>
      </p:sp>
      <p:sp>
        <p:nvSpPr>
          <p:cNvPr id="23" name="object 23"/>
          <p:cNvSpPr txBox="1">
            <a:spLocks noGrp="1"/>
          </p:cNvSpPr>
          <p:nvPr>
            <p:ph type="title"/>
          </p:nvPr>
        </p:nvSpPr>
        <p:spPr>
          <a:xfrm>
            <a:off x="54044" y="301460"/>
            <a:ext cx="5920740" cy="756920"/>
          </a:xfrm>
          <a:prstGeom prst="rect">
            <a:avLst/>
          </a:prstGeom>
        </p:spPr>
        <p:txBody>
          <a:bodyPr vert="horz" wrap="square" lIns="0" tIns="12700" rIns="0" bIns="0" rtlCol="0" anchor="t">
            <a:spAutoFit/>
          </a:bodyPr>
          <a:lstStyle/>
          <a:p>
            <a:pPr marL="12700">
              <a:spcBef>
                <a:spcPts val="100"/>
              </a:spcBef>
            </a:pPr>
            <a:r>
              <a:rPr lang="en-US" sz="4800" b="0" spc="215" dirty="0"/>
              <a:t>Easy Restore</a:t>
            </a:r>
            <a:endParaRPr lang="tr-TR" dirty="0"/>
          </a:p>
        </p:txBody>
      </p:sp>
      <p:sp>
        <p:nvSpPr>
          <p:cNvPr id="24" name="object 24"/>
          <p:cNvSpPr/>
          <p:nvPr/>
        </p:nvSpPr>
        <p:spPr>
          <a:xfrm>
            <a:off x="9418319" y="914400"/>
            <a:ext cx="2773680" cy="3755390"/>
          </a:xfrm>
          <a:custGeom>
            <a:avLst/>
            <a:gdLst/>
            <a:ahLst/>
            <a:cxnLst/>
            <a:rect l="l" t="t" r="r" b="b"/>
            <a:pathLst>
              <a:path w="2773679" h="3755390">
                <a:moveTo>
                  <a:pt x="1876805" y="0"/>
                </a:moveTo>
                <a:lnTo>
                  <a:pt x="1828362" y="613"/>
                </a:lnTo>
                <a:lnTo>
                  <a:pt x="1780222" y="2443"/>
                </a:lnTo>
                <a:lnTo>
                  <a:pt x="1732398" y="5474"/>
                </a:lnTo>
                <a:lnTo>
                  <a:pt x="1684906" y="9693"/>
                </a:lnTo>
                <a:lnTo>
                  <a:pt x="1637761" y="15084"/>
                </a:lnTo>
                <a:lnTo>
                  <a:pt x="1590977" y="21633"/>
                </a:lnTo>
                <a:lnTo>
                  <a:pt x="1544569" y="29325"/>
                </a:lnTo>
                <a:lnTo>
                  <a:pt x="1498551" y="38145"/>
                </a:lnTo>
                <a:lnTo>
                  <a:pt x="1452940" y="48078"/>
                </a:lnTo>
                <a:lnTo>
                  <a:pt x="1407748" y="59110"/>
                </a:lnTo>
                <a:lnTo>
                  <a:pt x="1362992" y="71226"/>
                </a:lnTo>
                <a:lnTo>
                  <a:pt x="1318685" y="84411"/>
                </a:lnTo>
                <a:lnTo>
                  <a:pt x="1274843" y="98650"/>
                </a:lnTo>
                <a:lnTo>
                  <a:pt x="1231480" y="113930"/>
                </a:lnTo>
                <a:lnTo>
                  <a:pt x="1188610" y="130234"/>
                </a:lnTo>
                <a:lnTo>
                  <a:pt x="1146250" y="147548"/>
                </a:lnTo>
                <a:lnTo>
                  <a:pt x="1104413" y="165857"/>
                </a:lnTo>
                <a:lnTo>
                  <a:pt x="1063114" y="185148"/>
                </a:lnTo>
                <a:lnTo>
                  <a:pt x="1022368" y="205404"/>
                </a:lnTo>
                <a:lnTo>
                  <a:pt x="982189" y="226611"/>
                </a:lnTo>
                <a:lnTo>
                  <a:pt x="942593" y="248755"/>
                </a:lnTo>
                <a:lnTo>
                  <a:pt x="903594" y="271821"/>
                </a:lnTo>
                <a:lnTo>
                  <a:pt x="865207" y="295793"/>
                </a:lnTo>
                <a:lnTo>
                  <a:pt x="827447" y="320658"/>
                </a:lnTo>
                <a:lnTo>
                  <a:pt x="790327" y="346400"/>
                </a:lnTo>
                <a:lnTo>
                  <a:pt x="753864" y="373005"/>
                </a:lnTo>
                <a:lnTo>
                  <a:pt x="718072" y="400458"/>
                </a:lnTo>
                <a:lnTo>
                  <a:pt x="682965" y="428744"/>
                </a:lnTo>
                <a:lnTo>
                  <a:pt x="648558" y="457848"/>
                </a:lnTo>
                <a:lnTo>
                  <a:pt x="614867" y="487757"/>
                </a:lnTo>
                <a:lnTo>
                  <a:pt x="581905" y="518454"/>
                </a:lnTo>
                <a:lnTo>
                  <a:pt x="549687" y="549925"/>
                </a:lnTo>
                <a:lnTo>
                  <a:pt x="518229" y="582156"/>
                </a:lnTo>
                <a:lnTo>
                  <a:pt x="487545" y="615132"/>
                </a:lnTo>
                <a:lnTo>
                  <a:pt x="457649" y="648838"/>
                </a:lnTo>
                <a:lnTo>
                  <a:pt x="428557" y="683259"/>
                </a:lnTo>
                <a:lnTo>
                  <a:pt x="400283" y="718380"/>
                </a:lnTo>
                <a:lnTo>
                  <a:pt x="372842" y="754187"/>
                </a:lnTo>
                <a:lnTo>
                  <a:pt x="346248" y="790666"/>
                </a:lnTo>
                <a:lnTo>
                  <a:pt x="320517" y="827800"/>
                </a:lnTo>
                <a:lnTo>
                  <a:pt x="295663" y="865576"/>
                </a:lnTo>
                <a:lnTo>
                  <a:pt x="271701" y="903979"/>
                </a:lnTo>
                <a:lnTo>
                  <a:pt x="248646" y="942994"/>
                </a:lnTo>
                <a:lnTo>
                  <a:pt x="226511" y="982606"/>
                </a:lnTo>
                <a:lnTo>
                  <a:pt x="205313" y="1022800"/>
                </a:lnTo>
                <a:lnTo>
                  <a:pt x="185066" y="1063563"/>
                </a:lnTo>
                <a:lnTo>
                  <a:pt x="165784" y="1104878"/>
                </a:lnTo>
                <a:lnTo>
                  <a:pt x="147482" y="1146732"/>
                </a:lnTo>
                <a:lnTo>
                  <a:pt x="130176" y="1189109"/>
                </a:lnTo>
                <a:lnTo>
                  <a:pt x="113879" y="1231996"/>
                </a:lnTo>
                <a:lnTo>
                  <a:pt x="98606" y="1275376"/>
                </a:lnTo>
                <a:lnTo>
                  <a:pt x="84373" y="1319235"/>
                </a:lnTo>
                <a:lnTo>
                  <a:pt x="71194" y="1363559"/>
                </a:lnTo>
                <a:lnTo>
                  <a:pt x="59084" y="1408333"/>
                </a:lnTo>
                <a:lnTo>
                  <a:pt x="48057" y="1453542"/>
                </a:lnTo>
                <a:lnTo>
                  <a:pt x="38128" y="1499171"/>
                </a:lnTo>
                <a:lnTo>
                  <a:pt x="29312" y="1545206"/>
                </a:lnTo>
                <a:lnTo>
                  <a:pt x="21624" y="1591632"/>
                </a:lnTo>
                <a:lnTo>
                  <a:pt x="15078" y="1638434"/>
                </a:lnTo>
                <a:lnTo>
                  <a:pt x="9689" y="1685597"/>
                </a:lnTo>
                <a:lnTo>
                  <a:pt x="5472" y="1733106"/>
                </a:lnTo>
                <a:lnTo>
                  <a:pt x="2441" y="1780948"/>
                </a:lnTo>
                <a:lnTo>
                  <a:pt x="612" y="1829106"/>
                </a:lnTo>
                <a:lnTo>
                  <a:pt x="0" y="1877567"/>
                </a:lnTo>
                <a:lnTo>
                  <a:pt x="612" y="1926029"/>
                </a:lnTo>
                <a:lnTo>
                  <a:pt x="2441" y="1974187"/>
                </a:lnTo>
                <a:lnTo>
                  <a:pt x="5472" y="2022029"/>
                </a:lnTo>
                <a:lnTo>
                  <a:pt x="9689" y="2069538"/>
                </a:lnTo>
                <a:lnTo>
                  <a:pt x="15078" y="2116701"/>
                </a:lnTo>
                <a:lnTo>
                  <a:pt x="21624" y="2163503"/>
                </a:lnTo>
                <a:lnTo>
                  <a:pt x="29312" y="2209929"/>
                </a:lnTo>
                <a:lnTo>
                  <a:pt x="38128" y="2255964"/>
                </a:lnTo>
                <a:lnTo>
                  <a:pt x="48057" y="2301593"/>
                </a:lnTo>
                <a:lnTo>
                  <a:pt x="59084" y="2346802"/>
                </a:lnTo>
                <a:lnTo>
                  <a:pt x="71194" y="2391576"/>
                </a:lnTo>
                <a:lnTo>
                  <a:pt x="84373" y="2435900"/>
                </a:lnTo>
                <a:lnTo>
                  <a:pt x="98606" y="2479759"/>
                </a:lnTo>
                <a:lnTo>
                  <a:pt x="113879" y="2523139"/>
                </a:lnTo>
                <a:lnTo>
                  <a:pt x="130176" y="2566026"/>
                </a:lnTo>
                <a:lnTo>
                  <a:pt x="147482" y="2608403"/>
                </a:lnTo>
                <a:lnTo>
                  <a:pt x="165784" y="2650257"/>
                </a:lnTo>
                <a:lnTo>
                  <a:pt x="185066" y="2691572"/>
                </a:lnTo>
                <a:lnTo>
                  <a:pt x="205313" y="2732335"/>
                </a:lnTo>
                <a:lnTo>
                  <a:pt x="226511" y="2772529"/>
                </a:lnTo>
                <a:lnTo>
                  <a:pt x="248646" y="2812141"/>
                </a:lnTo>
                <a:lnTo>
                  <a:pt x="271701" y="2851156"/>
                </a:lnTo>
                <a:lnTo>
                  <a:pt x="295663" y="2889559"/>
                </a:lnTo>
                <a:lnTo>
                  <a:pt x="320517" y="2927335"/>
                </a:lnTo>
                <a:lnTo>
                  <a:pt x="346248" y="2964469"/>
                </a:lnTo>
                <a:lnTo>
                  <a:pt x="372842" y="3000948"/>
                </a:lnTo>
                <a:lnTo>
                  <a:pt x="400283" y="3036755"/>
                </a:lnTo>
                <a:lnTo>
                  <a:pt x="428557" y="3071876"/>
                </a:lnTo>
                <a:lnTo>
                  <a:pt x="457649" y="3106297"/>
                </a:lnTo>
                <a:lnTo>
                  <a:pt x="487545" y="3140003"/>
                </a:lnTo>
                <a:lnTo>
                  <a:pt x="518229" y="3172979"/>
                </a:lnTo>
                <a:lnTo>
                  <a:pt x="549687" y="3205210"/>
                </a:lnTo>
                <a:lnTo>
                  <a:pt x="581905" y="3236681"/>
                </a:lnTo>
                <a:lnTo>
                  <a:pt x="614867" y="3267378"/>
                </a:lnTo>
                <a:lnTo>
                  <a:pt x="648558" y="3297287"/>
                </a:lnTo>
                <a:lnTo>
                  <a:pt x="682965" y="3326391"/>
                </a:lnTo>
                <a:lnTo>
                  <a:pt x="718072" y="3354677"/>
                </a:lnTo>
                <a:lnTo>
                  <a:pt x="753864" y="3382130"/>
                </a:lnTo>
                <a:lnTo>
                  <a:pt x="790327" y="3408735"/>
                </a:lnTo>
                <a:lnTo>
                  <a:pt x="827447" y="3434477"/>
                </a:lnTo>
                <a:lnTo>
                  <a:pt x="865207" y="3459342"/>
                </a:lnTo>
                <a:lnTo>
                  <a:pt x="903594" y="3483314"/>
                </a:lnTo>
                <a:lnTo>
                  <a:pt x="942593" y="3506380"/>
                </a:lnTo>
                <a:lnTo>
                  <a:pt x="982189" y="3528524"/>
                </a:lnTo>
                <a:lnTo>
                  <a:pt x="1022368" y="3549731"/>
                </a:lnTo>
                <a:lnTo>
                  <a:pt x="1063114" y="3569987"/>
                </a:lnTo>
                <a:lnTo>
                  <a:pt x="1104413" y="3589278"/>
                </a:lnTo>
                <a:lnTo>
                  <a:pt x="1146250" y="3607587"/>
                </a:lnTo>
                <a:lnTo>
                  <a:pt x="1188610" y="3624901"/>
                </a:lnTo>
                <a:lnTo>
                  <a:pt x="1231480" y="3641205"/>
                </a:lnTo>
                <a:lnTo>
                  <a:pt x="1274843" y="3656485"/>
                </a:lnTo>
                <a:lnTo>
                  <a:pt x="1318685" y="3670724"/>
                </a:lnTo>
                <a:lnTo>
                  <a:pt x="1362992" y="3683909"/>
                </a:lnTo>
                <a:lnTo>
                  <a:pt x="1407748" y="3696025"/>
                </a:lnTo>
                <a:lnTo>
                  <a:pt x="1452940" y="3707057"/>
                </a:lnTo>
                <a:lnTo>
                  <a:pt x="1498551" y="3716990"/>
                </a:lnTo>
                <a:lnTo>
                  <a:pt x="1544569" y="3725810"/>
                </a:lnTo>
                <a:lnTo>
                  <a:pt x="1590977" y="3733502"/>
                </a:lnTo>
                <a:lnTo>
                  <a:pt x="1637761" y="3740051"/>
                </a:lnTo>
                <a:lnTo>
                  <a:pt x="1684906" y="3745442"/>
                </a:lnTo>
                <a:lnTo>
                  <a:pt x="1732398" y="3749661"/>
                </a:lnTo>
                <a:lnTo>
                  <a:pt x="1780222" y="3752692"/>
                </a:lnTo>
                <a:lnTo>
                  <a:pt x="1828362" y="3754522"/>
                </a:lnTo>
                <a:lnTo>
                  <a:pt x="1876805" y="3755136"/>
                </a:lnTo>
                <a:lnTo>
                  <a:pt x="1927798" y="3754457"/>
                </a:lnTo>
                <a:lnTo>
                  <a:pt x="1978453" y="3752431"/>
                </a:lnTo>
                <a:lnTo>
                  <a:pt x="2028756" y="3749076"/>
                </a:lnTo>
                <a:lnTo>
                  <a:pt x="2078688" y="3744409"/>
                </a:lnTo>
                <a:lnTo>
                  <a:pt x="2128232" y="3738447"/>
                </a:lnTo>
                <a:lnTo>
                  <a:pt x="2177370" y="3731207"/>
                </a:lnTo>
                <a:lnTo>
                  <a:pt x="2226086" y="3722706"/>
                </a:lnTo>
                <a:lnTo>
                  <a:pt x="2274361" y="3712961"/>
                </a:lnTo>
                <a:lnTo>
                  <a:pt x="2322180" y="3701989"/>
                </a:lnTo>
                <a:lnTo>
                  <a:pt x="2369523" y="3689808"/>
                </a:lnTo>
                <a:lnTo>
                  <a:pt x="2416375" y="3676434"/>
                </a:lnTo>
                <a:lnTo>
                  <a:pt x="2462717" y="3661885"/>
                </a:lnTo>
                <a:lnTo>
                  <a:pt x="2508532" y="3646178"/>
                </a:lnTo>
                <a:lnTo>
                  <a:pt x="2553804" y="3629329"/>
                </a:lnTo>
                <a:lnTo>
                  <a:pt x="2598514" y="3611356"/>
                </a:lnTo>
                <a:lnTo>
                  <a:pt x="2642645" y="3592277"/>
                </a:lnTo>
                <a:lnTo>
                  <a:pt x="2686180" y="3572107"/>
                </a:lnTo>
                <a:lnTo>
                  <a:pt x="2729102" y="3550865"/>
                </a:lnTo>
                <a:lnTo>
                  <a:pt x="2771394" y="3528568"/>
                </a:lnTo>
                <a:lnTo>
                  <a:pt x="2773679" y="3527171"/>
                </a:lnTo>
                <a:lnTo>
                  <a:pt x="2773679" y="2820289"/>
                </a:lnTo>
                <a:lnTo>
                  <a:pt x="2704973" y="2882646"/>
                </a:lnTo>
                <a:lnTo>
                  <a:pt x="2666884" y="2912919"/>
                </a:lnTo>
                <a:lnTo>
                  <a:pt x="2627657" y="2941781"/>
                </a:lnTo>
                <a:lnTo>
                  <a:pt x="2587332" y="2969192"/>
                </a:lnTo>
                <a:lnTo>
                  <a:pt x="2545947" y="2995114"/>
                </a:lnTo>
                <a:lnTo>
                  <a:pt x="2503540" y="3019508"/>
                </a:lnTo>
                <a:lnTo>
                  <a:pt x="2460149" y="3042336"/>
                </a:lnTo>
                <a:lnTo>
                  <a:pt x="2415814" y="3063560"/>
                </a:lnTo>
                <a:lnTo>
                  <a:pt x="2370573" y="3083140"/>
                </a:lnTo>
                <a:lnTo>
                  <a:pt x="2324465" y="3101038"/>
                </a:lnTo>
                <a:lnTo>
                  <a:pt x="2277527" y="3117216"/>
                </a:lnTo>
                <a:lnTo>
                  <a:pt x="2229799" y="3131635"/>
                </a:lnTo>
                <a:lnTo>
                  <a:pt x="2181319" y="3144256"/>
                </a:lnTo>
                <a:lnTo>
                  <a:pt x="2132125" y="3155042"/>
                </a:lnTo>
                <a:lnTo>
                  <a:pt x="2082257" y="3163952"/>
                </a:lnTo>
                <a:lnTo>
                  <a:pt x="2031752" y="3170950"/>
                </a:lnTo>
                <a:lnTo>
                  <a:pt x="1980650" y="3175996"/>
                </a:lnTo>
                <a:lnTo>
                  <a:pt x="1928988" y="3179052"/>
                </a:lnTo>
                <a:lnTo>
                  <a:pt x="1876805" y="3180080"/>
                </a:lnTo>
                <a:lnTo>
                  <a:pt x="1829074" y="3179220"/>
                </a:lnTo>
                <a:lnTo>
                  <a:pt x="1781775" y="3176663"/>
                </a:lnTo>
                <a:lnTo>
                  <a:pt x="1734938" y="3172436"/>
                </a:lnTo>
                <a:lnTo>
                  <a:pt x="1688593" y="3166570"/>
                </a:lnTo>
                <a:lnTo>
                  <a:pt x="1642769" y="3159093"/>
                </a:lnTo>
                <a:lnTo>
                  <a:pt x="1597496" y="3150036"/>
                </a:lnTo>
                <a:lnTo>
                  <a:pt x="1552802" y="3139427"/>
                </a:lnTo>
                <a:lnTo>
                  <a:pt x="1508718" y="3127297"/>
                </a:lnTo>
                <a:lnTo>
                  <a:pt x="1465273" y="3113674"/>
                </a:lnTo>
                <a:lnTo>
                  <a:pt x="1422495" y="3098588"/>
                </a:lnTo>
                <a:lnTo>
                  <a:pt x="1380416" y="3082068"/>
                </a:lnTo>
                <a:lnTo>
                  <a:pt x="1339063" y="3064144"/>
                </a:lnTo>
                <a:lnTo>
                  <a:pt x="1298466" y="3044846"/>
                </a:lnTo>
                <a:lnTo>
                  <a:pt x="1258656" y="3024202"/>
                </a:lnTo>
                <a:lnTo>
                  <a:pt x="1219660" y="3002242"/>
                </a:lnTo>
                <a:lnTo>
                  <a:pt x="1181510" y="2978996"/>
                </a:lnTo>
                <a:lnTo>
                  <a:pt x="1144233" y="2954492"/>
                </a:lnTo>
                <a:lnTo>
                  <a:pt x="1107860" y="2928762"/>
                </a:lnTo>
                <a:lnTo>
                  <a:pt x="1072420" y="2901833"/>
                </a:lnTo>
                <a:lnTo>
                  <a:pt x="1037942" y="2873735"/>
                </a:lnTo>
                <a:lnTo>
                  <a:pt x="1004456" y="2844498"/>
                </a:lnTo>
                <a:lnTo>
                  <a:pt x="971991" y="2814152"/>
                </a:lnTo>
                <a:lnTo>
                  <a:pt x="940577" y="2782725"/>
                </a:lnTo>
                <a:lnTo>
                  <a:pt x="910242" y="2750247"/>
                </a:lnTo>
                <a:lnTo>
                  <a:pt x="881017" y="2716747"/>
                </a:lnTo>
                <a:lnTo>
                  <a:pt x="852931" y="2682256"/>
                </a:lnTo>
                <a:lnTo>
                  <a:pt x="826014" y="2646801"/>
                </a:lnTo>
                <a:lnTo>
                  <a:pt x="800293" y="2610414"/>
                </a:lnTo>
                <a:lnTo>
                  <a:pt x="775800" y="2573123"/>
                </a:lnTo>
                <a:lnTo>
                  <a:pt x="752564" y="2534957"/>
                </a:lnTo>
                <a:lnTo>
                  <a:pt x="730613" y="2495947"/>
                </a:lnTo>
                <a:lnTo>
                  <a:pt x="709978" y="2456121"/>
                </a:lnTo>
                <a:lnTo>
                  <a:pt x="690688" y="2415509"/>
                </a:lnTo>
                <a:lnTo>
                  <a:pt x="672771" y="2374140"/>
                </a:lnTo>
                <a:lnTo>
                  <a:pt x="656258" y="2332044"/>
                </a:lnTo>
                <a:lnTo>
                  <a:pt x="641179" y="2289251"/>
                </a:lnTo>
                <a:lnTo>
                  <a:pt x="627562" y="2245789"/>
                </a:lnTo>
                <a:lnTo>
                  <a:pt x="615436" y="2201688"/>
                </a:lnTo>
                <a:lnTo>
                  <a:pt x="604832" y="2156978"/>
                </a:lnTo>
                <a:lnTo>
                  <a:pt x="595779" y="2111688"/>
                </a:lnTo>
                <a:lnTo>
                  <a:pt x="588305" y="2065847"/>
                </a:lnTo>
                <a:lnTo>
                  <a:pt x="582442" y="2019485"/>
                </a:lnTo>
                <a:lnTo>
                  <a:pt x="578217" y="1972632"/>
                </a:lnTo>
                <a:lnTo>
                  <a:pt x="575660" y="1925316"/>
                </a:lnTo>
                <a:lnTo>
                  <a:pt x="574801" y="1877567"/>
                </a:lnTo>
                <a:lnTo>
                  <a:pt x="575660" y="1829819"/>
                </a:lnTo>
                <a:lnTo>
                  <a:pt x="578217" y="1782503"/>
                </a:lnTo>
                <a:lnTo>
                  <a:pt x="582442" y="1735650"/>
                </a:lnTo>
                <a:lnTo>
                  <a:pt x="588305" y="1689288"/>
                </a:lnTo>
                <a:lnTo>
                  <a:pt x="595779" y="1643447"/>
                </a:lnTo>
                <a:lnTo>
                  <a:pt x="604832" y="1598157"/>
                </a:lnTo>
                <a:lnTo>
                  <a:pt x="615436" y="1553447"/>
                </a:lnTo>
                <a:lnTo>
                  <a:pt x="627562" y="1509346"/>
                </a:lnTo>
                <a:lnTo>
                  <a:pt x="641179" y="1465884"/>
                </a:lnTo>
                <a:lnTo>
                  <a:pt x="656258" y="1423091"/>
                </a:lnTo>
                <a:lnTo>
                  <a:pt x="672771" y="1380995"/>
                </a:lnTo>
                <a:lnTo>
                  <a:pt x="690688" y="1339626"/>
                </a:lnTo>
                <a:lnTo>
                  <a:pt x="709978" y="1299014"/>
                </a:lnTo>
                <a:lnTo>
                  <a:pt x="730613" y="1259188"/>
                </a:lnTo>
                <a:lnTo>
                  <a:pt x="752564" y="1220178"/>
                </a:lnTo>
                <a:lnTo>
                  <a:pt x="775800" y="1182012"/>
                </a:lnTo>
                <a:lnTo>
                  <a:pt x="800293" y="1144721"/>
                </a:lnTo>
                <a:lnTo>
                  <a:pt x="826014" y="1108334"/>
                </a:lnTo>
                <a:lnTo>
                  <a:pt x="852931" y="1072879"/>
                </a:lnTo>
                <a:lnTo>
                  <a:pt x="881017" y="1038388"/>
                </a:lnTo>
                <a:lnTo>
                  <a:pt x="910242" y="1004888"/>
                </a:lnTo>
                <a:lnTo>
                  <a:pt x="940577" y="972410"/>
                </a:lnTo>
                <a:lnTo>
                  <a:pt x="971991" y="940983"/>
                </a:lnTo>
                <a:lnTo>
                  <a:pt x="1004456" y="910637"/>
                </a:lnTo>
                <a:lnTo>
                  <a:pt x="1037942" y="881400"/>
                </a:lnTo>
                <a:lnTo>
                  <a:pt x="1072420" y="853302"/>
                </a:lnTo>
                <a:lnTo>
                  <a:pt x="1107860" y="826373"/>
                </a:lnTo>
                <a:lnTo>
                  <a:pt x="1144233" y="800643"/>
                </a:lnTo>
                <a:lnTo>
                  <a:pt x="1181510" y="776139"/>
                </a:lnTo>
                <a:lnTo>
                  <a:pt x="1219660" y="752893"/>
                </a:lnTo>
                <a:lnTo>
                  <a:pt x="1258656" y="730933"/>
                </a:lnTo>
                <a:lnTo>
                  <a:pt x="1298466" y="710289"/>
                </a:lnTo>
                <a:lnTo>
                  <a:pt x="1339063" y="690991"/>
                </a:lnTo>
                <a:lnTo>
                  <a:pt x="1380416" y="673067"/>
                </a:lnTo>
                <a:lnTo>
                  <a:pt x="1422495" y="656547"/>
                </a:lnTo>
                <a:lnTo>
                  <a:pt x="1465273" y="641461"/>
                </a:lnTo>
                <a:lnTo>
                  <a:pt x="1508718" y="627838"/>
                </a:lnTo>
                <a:lnTo>
                  <a:pt x="1552802" y="615708"/>
                </a:lnTo>
                <a:lnTo>
                  <a:pt x="1597496" y="605099"/>
                </a:lnTo>
                <a:lnTo>
                  <a:pt x="1642769" y="596042"/>
                </a:lnTo>
                <a:lnTo>
                  <a:pt x="1688593" y="588565"/>
                </a:lnTo>
                <a:lnTo>
                  <a:pt x="1734938" y="582699"/>
                </a:lnTo>
                <a:lnTo>
                  <a:pt x="1781775" y="578472"/>
                </a:lnTo>
                <a:lnTo>
                  <a:pt x="1829074" y="575915"/>
                </a:lnTo>
                <a:lnTo>
                  <a:pt x="1876805" y="575055"/>
                </a:lnTo>
                <a:lnTo>
                  <a:pt x="1928988" y="576083"/>
                </a:lnTo>
                <a:lnTo>
                  <a:pt x="1980650" y="579139"/>
                </a:lnTo>
                <a:lnTo>
                  <a:pt x="2031752" y="584185"/>
                </a:lnTo>
                <a:lnTo>
                  <a:pt x="2082257" y="591183"/>
                </a:lnTo>
                <a:lnTo>
                  <a:pt x="2132125" y="600093"/>
                </a:lnTo>
                <a:lnTo>
                  <a:pt x="2181319" y="610879"/>
                </a:lnTo>
                <a:lnTo>
                  <a:pt x="2229799" y="623500"/>
                </a:lnTo>
                <a:lnTo>
                  <a:pt x="2277527" y="637919"/>
                </a:lnTo>
                <a:lnTo>
                  <a:pt x="2324465" y="654097"/>
                </a:lnTo>
                <a:lnTo>
                  <a:pt x="2370573" y="671995"/>
                </a:lnTo>
                <a:lnTo>
                  <a:pt x="2415814" y="691575"/>
                </a:lnTo>
                <a:lnTo>
                  <a:pt x="2460149" y="712799"/>
                </a:lnTo>
                <a:lnTo>
                  <a:pt x="2503540" y="735627"/>
                </a:lnTo>
                <a:lnTo>
                  <a:pt x="2545947" y="760021"/>
                </a:lnTo>
                <a:lnTo>
                  <a:pt x="2587332" y="785943"/>
                </a:lnTo>
                <a:lnTo>
                  <a:pt x="2627657" y="813354"/>
                </a:lnTo>
                <a:lnTo>
                  <a:pt x="2666884" y="842216"/>
                </a:lnTo>
                <a:lnTo>
                  <a:pt x="2704973" y="872489"/>
                </a:lnTo>
                <a:lnTo>
                  <a:pt x="2773679" y="934847"/>
                </a:lnTo>
                <a:lnTo>
                  <a:pt x="2773679" y="227964"/>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sp>
        <p:nvSpPr>
          <p:cNvPr id="33" name="object 2">
            <a:extLst>
              <a:ext uri="{FF2B5EF4-FFF2-40B4-BE49-F238E27FC236}">
                <a16:creationId xmlns:a16="http://schemas.microsoft.com/office/drawing/2014/main" id="{A9638820-2D77-4A9F-AAE0-286E65D53081}"/>
              </a:ext>
            </a:extLst>
          </p:cNvPr>
          <p:cNvSpPr txBox="1">
            <a:spLocks/>
          </p:cNvSpPr>
          <p:nvPr/>
        </p:nvSpPr>
        <p:spPr>
          <a:xfrm>
            <a:off x="3416041" y="3964985"/>
            <a:ext cx="6292595" cy="751488"/>
          </a:xfrm>
          <a:prstGeom prst="rect">
            <a:avLst/>
          </a:prstGeom>
        </p:spPr>
        <p:txBody>
          <a:bodyPr vert="horz" wrap="square" lIns="0" tIns="12700" rIns="0" bIns="0" rtlCol="0" anchor="t">
            <a:spAutoFit/>
          </a:bodyPr>
          <a:lstStyle>
            <a:lvl1pPr>
              <a:defRPr sz="4000" b="1" i="0">
                <a:solidFill>
                  <a:srgbClr val="FFAB03"/>
                </a:solidFill>
                <a:latin typeface="Trebuchet MS"/>
                <a:ea typeface="+mj-ea"/>
                <a:cs typeface="Trebuchet MS"/>
              </a:defRPr>
            </a:lvl1pPr>
          </a:lstStyle>
          <a:p>
            <a:pPr marL="12700">
              <a:spcBef>
                <a:spcPts val="100"/>
              </a:spcBef>
            </a:pPr>
            <a:r>
              <a:rPr lang="tr-TR" sz="4800" b="0" kern="0" spc="204" dirty="0" err="1"/>
              <a:t>AutoBackup</a:t>
            </a:r>
            <a:endParaRPr lang="tr-TR" dirty="0" err="1"/>
          </a:p>
        </p:txBody>
      </p:sp>
      <p:sp>
        <p:nvSpPr>
          <p:cNvPr id="79" name="object 3">
            <a:extLst>
              <a:ext uri="{FF2B5EF4-FFF2-40B4-BE49-F238E27FC236}">
                <a16:creationId xmlns:a16="http://schemas.microsoft.com/office/drawing/2014/main" id="{D5FAE334-CC2B-4F51-ABD8-A6FF75FFC76F}"/>
              </a:ext>
            </a:extLst>
          </p:cNvPr>
          <p:cNvSpPr/>
          <p:nvPr/>
        </p:nvSpPr>
        <p:spPr>
          <a:xfrm>
            <a:off x="6036035" y="4724782"/>
            <a:ext cx="4069462" cy="2035595"/>
          </a:xfrm>
          <a:custGeom>
            <a:avLst/>
            <a:gdLst/>
            <a:ahLst/>
            <a:cxnLst/>
            <a:rect l="l" t="t" r="r" b="b"/>
            <a:pathLst>
              <a:path w="4300855" h="2165985">
                <a:moveTo>
                  <a:pt x="4300728" y="0"/>
                </a:moveTo>
                <a:lnTo>
                  <a:pt x="1082802" y="0"/>
                </a:lnTo>
                <a:lnTo>
                  <a:pt x="0" y="1082802"/>
                </a:lnTo>
                <a:lnTo>
                  <a:pt x="1082802" y="2165604"/>
                </a:lnTo>
                <a:lnTo>
                  <a:pt x="4300728" y="2165604"/>
                </a:lnTo>
                <a:lnTo>
                  <a:pt x="4300728" y="0"/>
                </a:lnTo>
                <a:close/>
              </a:path>
            </a:pathLst>
          </a:custGeom>
          <a:solidFill>
            <a:srgbClr val="FFAB03"/>
          </a:solidFill>
        </p:spPr>
        <p:txBody>
          <a:bodyPr wrap="square" lIns="0" tIns="0" rIns="0" bIns="0" rtlCol="0"/>
          <a:lstStyle/>
          <a:p>
            <a:endParaRPr/>
          </a:p>
        </p:txBody>
      </p:sp>
      <p:sp>
        <p:nvSpPr>
          <p:cNvPr id="80" name="object 4">
            <a:extLst>
              <a:ext uri="{FF2B5EF4-FFF2-40B4-BE49-F238E27FC236}">
                <a16:creationId xmlns:a16="http://schemas.microsoft.com/office/drawing/2014/main" id="{0035A39A-EE57-4D24-89C1-08D5EC26301F}"/>
              </a:ext>
            </a:extLst>
          </p:cNvPr>
          <p:cNvSpPr txBox="1"/>
          <p:nvPr/>
        </p:nvSpPr>
        <p:spPr>
          <a:xfrm>
            <a:off x="7363615" y="4753625"/>
            <a:ext cx="2554754" cy="2015936"/>
          </a:xfrm>
          <a:prstGeom prst="rect">
            <a:avLst/>
          </a:prstGeom>
        </p:spPr>
        <p:txBody>
          <a:bodyPr vert="horz" wrap="square" lIns="0" tIns="43180" rIns="0" bIns="0" rtlCol="0" anchor="t">
            <a:spAutoFit/>
          </a:bodyPr>
          <a:lstStyle/>
          <a:p>
            <a:pPr marL="12700" marR="5080" indent="-635" algn="ctr">
              <a:lnSpc>
                <a:spcPct val="88900"/>
              </a:lnSpc>
              <a:spcBef>
                <a:spcPts val="340"/>
              </a:spcBef>
            </a:pPr>
            <a:r>
              <a:rPr lang="en-US" spc="10" dirty="0">
                <a:ea typeface="+mn-lt"/>
                <a:cs typeface="+mn-lt"/>
              </a:rPr>
              <a:t>With its advanced operation timer, you can automatically back up the configuration and backup logs of your </a:t>
            </a:r>
            <a:r>
              <a:rPr lang="en-US" sz="1800" spc="10" dirty="0">
                <a:ea typeface="+mn-lt"/>
                <a:cs typeface="+mn-lt"/>
              </a:rPr>
              <a:t>network </a:t>
            </a:r>
            <a:r>
              <a:rPr lang="en-US" spc="10" dirty="0">
                <a:ea typeface="+mn-lt"/>
                <a:cs typeface="+mn-lt"/>
              </a:rPr>
              <a:t>devices on a monthly, weekly</a:t>
            </a:r>
            <a:r>
              <a:rPr lang="en-US" sz="1800" spc="10" dirty="0">
                <a:ea typeface="+mn-lt"/>
                <a:cs typeface="+mn-lt"/>
              </a:rPr>
              <a:t>, </a:t>
            </a:r>
            <a:r>
              <a:rPr lang="en-US" spc="10" dirty="0">
                <a:ea typeface="+mn-lt"/>
                <a:cs typeface="+mn-lt"/>
              </a:rPr>
              <a:t>daily</a:t>
            </a:r>
            <a:r>
              <a:rPr lang="en-US" sz="1800" spc="10" dirty="0">
                <a:ea typeface="+mn-lt"/>
                <a:cs typeface="+mn-lt"/>
              </a:rPr>
              <a:t>, </a:t>
            </a:r>
            <a:r>
              <a:rPr lang="en-US" spc="10" dirty="0">
                <a:ea typeface="+mn-lt"/>
                <a:cs typeface="+mn-lt"/>
              </a:rPr>
              <a:t>and hourly basis</a:t>
            </a:r>
            <a:r>
              <a:rPr lang="en-US" sz="1800" spc="10" dirty="0">
                <a:ea typeface="+mn-lt"/>
                <a:cs typeface="+mn-lt"/>
              </a:rPr>
              <a:t>.</a:t>
            </a:r>
            <a:endParaRPr lang="en-US" dirty="0">
              <a:ea typeface="+mn-lt"/>
              <a:cs typeface="+mn-lt"/>
            </a:endParaRPr>
          </a:p>
        </p:txBody>
      </p:sp>
      <p:grpSp>
        <p:nvGrpSpPr>
          <p:cNvPr id="81" name="object 5">
            <a:extLst>
              <a:ext uri="{FF2B5EF4-FFF2-40B4-BE49-F238E27FC236}">
                <a16:creationId xmlns:a16="http://schemas.microsoft.com/office/drawing/2014/main" id="{80A65418-F9EE-4032-8856-6DBDB708F6B2}"/>
              </a:ext>
            </a:extLst>
          </p:cNvPr>
          <p:cNvGrpSpPr/>
          <p:nvPr/>
        </p:nvGrpSpPr>
        <p:grpSpPr>
          <a:xfrm>
            <a:off x="5029533" y="4777192"/>
            <a:ext cx="2062068" cy="1856283"/>
            <a:chOff x="1671827" y="2671572"/>
            <a:chExt cx="2179320" cy="2178050"/>
          </a:xfrm>
        </p:grpSpPr>
        <p:sp>
          <p:nvSpPr>
            <p:cNvPr id="82" name="object 6">
              <a:extLst>
                <a:ext uri="{FF2B5EF4-FFF2-40B4-BE49-F238E27FC236}">
                  <a16:creationId xmlns:a16="http://schemas.microsoft.com/office/drawing/2014/main" id="{09C727CA-7A65-42E9-B533-A599E25A077C}"/>
                </a:ext>
              </a:extLst>
            </p:cNvPr>
            <p:cNvSpPr/>
            <p:nvPr/>
          </p:nvSpPr>
          <p:spPr>
            <a:xfrm>
              <a:off x="1677923" y="2677668"/>
              <a:ext cx="2167128" cy="2165604"/>
            </a:xfrm>
            <a:prstGeom prst="rect">
              <a:avLst/>
            </a:prstGeom>
            <a:blipFill>
              <a:blip r:embed="rId4" cstate="print"/>
              <a:stretch>
                <a:fillRect/>
              </a:stretch>
            </a:blipFill>
          </p:spPr>
          <p:txBody>
            <a:bodyPr wrap="square" lIns="0" tIns="0" rIns="0" bIns="0" rtlCol="0"/>
            <a:lstStyle/>
            <a:p>
              <a:endParaRPr/>
            </a:p>
          </p:txBody>
        </p:sp>
        <p:sp>
          <p:nvSpPr>
            <p:cNvPr id="83" name="object 7">
              <a:extLst>
                <a:ext uri="{FF2B5EF4-FFF2-40B4-BE49-F238E27FC236}">
                  <a16:creationId xmlns:a16="http://schemas.microsoft.com/office/drawing/2014/main" id="{F0C5BEBB-5C57-4280-92F6-4E3AB0F627BE}"/>
                </a:ext>
              </a:extLst>
            </p:cNvPr>
            <p:cNvSpPr/>
            <p:nvPr/>
          </p:nvSpPr>
          <p:spPr>
            <a:xfrm>
              <a:off x="1677923" y="2677668"/>
              <a:ext cx="2167255" cy="2165985"/>
            </a:xfrm>
            <a:custGeom>
              <a:avLst/>
              <a:gdLst/>
              <a:ahLst/>
              <a:cxnLst/>
              <a:rect l="l" t="t" r="r" b="b"/>
              <a:pathLst>
                <a:path w="2167254" h="2165985">
                  <a:moveTo>
                    <a:pt x="0" y="1082802"/>
                  </a:moveTo>
                  <a:lnTo>
                    <a:pt x="1055" y="1034567"/>
                  </a:lnTo>
                  <a:lnTo>
                    <a:pt x="4193" y="986873"/>
                  </a:lnTo>
                  <a:lnTo>
                    <a:pt x="9369" y="939764"/>
                  </a:lnTo>
                  <a:lnTo>
                    <a:pt x="16540" y="893283"/>
                  </a:lnTo>
                  <a:lnTo>
                    <a:pt x="25660" y="847475"/>
                  </a:lnTo>
                  <a:lnTo>
                    <a:pt x="36686" y="802383"/>
                  </a:lnTo>
                  <a:lnTo>
                    <a:pt x="49575" y="758051"/>
                  </a:lnTo>
                  <a:lnTo>
                    <a:pt x="64281" y="714524"/>
                  </a:lnTo>
                  <a:lnTo>
                    <a:pt x="80761" y="671846"/>
                  </a:lnTo>
                  <a:lnTo>
                    <a:pt x="98971" y="630060"/>
                  </a:lnTo>
                  <a:lnTo>
                    <a:pt x="118867" y="589211"/>
                  </a:lnTo>
                  <a:lnTo>
                    <a:pt x="140404" y="549342"/>
                  </a:lnTo>
                  <a:lnTo>
                    <a:pt x="163539" y="510498"/>
                  </a:lnTo>
                  <a:lnTo>
                    <a:pt x="188228" y="472722"/>
                  </a:lnTo>
                  <a:lnTo>
                    <a:pt x="214426" y="436059"/>
                  </a:lnTo>
                  <a:lnTo>
                    <a:pt x="242090" y="400552"/>
                  </a:lnTo>
                  <a:lnTo>
                    <a:pt x="271175" y="366246"/>
                  </a:lnTo>
                  <a:lnTo>
                    <a:pt x="301638" y="333185"/>
                  </a:lnTo>
                  <a:lnTo>
                    <a:pt x="333435" y="301412"/>
                  </a:lnTo>
                  <a:lnTo>
                    <a:pt x="366520" y="270971"/>
                  </a:lnTo>
                  <a:lnTo>
                    <a:pt x="400851" y="241907"/>
                  </a:lnTo>
                  <a:lnTo>
                    <a:pt x="436383" y="214264"/>
                  </a:lnTo>
                  <a:lnTo>
                    <a:pt x="473072" y="188085"/>
                  </a:lnTo>
                  <a:lnTo>
                    <a:pt x="510875" y="163415"/>
                  </a:lnTo>
                  <a:lnTo>
                    <a:pt x="549747" y="140297"/>
                  </a:lnTo>
                  <a:lnTo>
                    <a:pt x="589643" y="118776"/>
                  </a:lnTo>
                  <a:lnTo>
                    <a:pt x="630521" y="98895"/>
                  </a:lnTo>
                  <a:lnTo>
                    <a:pt x="672336" y="80699"/>
                  </a:lnTo>
                  <a:lnTo>
                    <a:pt x="715043" y="64231"/>
                  </a:lnTo>
                  <a:lnTo>
                    <a:pt x="758600" y="49536"/>
                  </a:lnTo>
                  <a:lnTo>
                    <a:pt x="802961" y="36658"/>
                  </a:lnTo>
                  <a:lnTo>
                    <a:pt x="848083" y="25640"/>
                  </a:lnTo>
                  <a:lnTo>
                    <a:pt x="893922" y="16527"/>
                  </a:lnTo>
                  <a:lnTo>
                    <a:pt x="940433" y="9362"/>
                  </a:lnTo>
                  <a:lnTo>
                    <a:pt x="987573" y="4190"/>
                  </a:lnTo>
                  <a:lnTo>
                    <a:pt x="1035298" y="1054"/>
                  </a:lnTo>
                  <a:lnTo>
                    <a:pt x="1083564" y="0"/>
                  </a:lnTo>
                  <a:lnTo>
                    <a:pt x="1131829" y="1054"/>
                  </a:lnTo>
                  <a:lnTo>
                    <a:pt x="1179554" y="4190"/>
                  </a:lnTo>
                  <a:lnTo>
                    <a:pt x="1226694" y="9362"/>
                  </a:lnTo>
                  <a:lnTo>
                    <a:pt x="1273205" y="16527"/>
                  </a:lnTo>
                  <a:lnTo>
                    <a:pt x="1319044" y="25640"/>
                  </a:lnTo>
                  <a:lnTo>
                    <a:pt x="1364166" y="36658"/>
                  </a:lnTo>
                  <a:lnTo>
                    <a:pt x="1408527" y="49536"/>
                  </a:lnTo>
                  <a:lnTo>
                    <a:pt x="1452084" y="64231"/>
                  </a:lnTo>
                  <a:lnTo>
                    <a:pt x="1494791" y="80699"/>
                  </a:lnTo>
                  <a:lnTo>
                    <a:pt x="1536606" y="98895"/>
                  </a:lnTo>
                  <a:lnTo>
                    <a:pt x="1577484" y="118776"/>
                  </a:lnTo>
                  <a:lnTo>
                    <a:pt x="1617380" y="140297"/>
                  </a:lnTo>
                  <a:lnTo>
                    <a:pt x="1656252" y="163415"/>
                  </a:lnTo>
                  <a:lnTo>
                    <a:pt x="1694055" y="188085"/>
                  </a:lnTo>
                  <a:lnTo>
                    <a:pt x="1730744" y="214264"/>
                  </a:lnTo>
                  <a:lnTo>
                    <a:pt x="1766276" y="241907"/>
                  </a:lnTo>
                  <a:lnTo>
                    <a:pt x="1800607" y="270971"/>
                  </a:lnTo>
                  <a:lnTo>
                    <a:pt x="1833692" y="301412"/>
                  </a:lnTo>
                  <a:lnTo>
                    <a:pt x="1865489" y="333185"/>
                  </a:lnTo>
                  <a:lnTo>
                    <a:pt x="1895952" y="366246"/>
                  </a:lnTo>
                  <a:lnTo>
                    <a:pt x="1925037" y="400552"/>
                  </a:lnTo>
                  <a:lnTo>
                    <a:pt x="1952701" y="436059"/>
                  </a:lnTo>
                  <a:lnTo>
                    <a:pt x="1978899" y="472722"/>
                  </a:lnTo>
                  <a:lnTo>
                    <a:pt x="2003588" y="510498"/>
                  </a:lnTo>
                  <a:lnTo>
                    <a:pt x="2026723" y="549342"/>
                  </a:lnTo>
                  <a:lnTo>
                    <a:pt x="2048260" y="589211"/>
                  </a:lnTo>
                  <a:lnTo>
                    <a:pt x="2068156" y="630060"/>
                  </a:lnTo>
                  <a:lnTo>
                    <a:pt x="2086366" y="671846"/>
                  </a:lnTo>
                  <a:lnTo>
                    <a:pt x="2102846" y="714524"/>
                  </a:lnTo>
                  <a:lnTo>
                    <a:pt x="2117552" y="758051"/>
                  </a:lnTo>
                  <a:lnTo>
                    <a:pt x="2130441" y="802383"/>
                  </a:lnTo>
                  <a:lnTo>
                    <a:pt x="2141467" y="847475"/>
                  </a:lnTo>
                  <a:lnTo>
                    <a:pt x="2150587" y="893283"/>
                  </a:lnTo>
                  <a:lnTo>
                    <a:pt x="2157758" y="939764"/>
                  </a:lnTo>
                  <a:lnTo>
                    <a:pt x="2162934" y="986873"/>
                  </a:lnTo>
                  <a:lnTo>
                    <a:pt x="2166072" y="1034567"/>
                  </a:lnTo>
                  <a:lnTo>
                    <a:pt x="2167128" y="1082802"/>
                  </a:lnTo>
                  <a:lnTo>
                    <a:pt x="2166072" y="1131036"/>
                  </a:lnTo>
                  <a:lnTo>
                    <a:pt x="2162934" y="1178730"/>
                  </a:lnTo>
                  <a:lnTo>
                    <a:pt x="2157758" y="1225839"/>
                  </a:lnTo>
                  <a:lnTo>
                    <a:pt x="2150587" y="1272320"/>
                  </a:lnTo>
                  <a:lnTo>
                    <a:pt x="2141467" y="1318128"/>
                  </a:lnTo>
                  <a:lnTo>
                    <a:pt x="2130441" y="1363220"/>
                  </a:lnTo>
                  <a:lnTo>
                    <a:pt x="2117552" y="1407552"/>
                  </a:lnTo>
                  <a:lnTo>
                    <a:pt x="2102846" y="1451079"/>
                  </a:lnTo>
                  <a:lnTo>
                    <a:pt x="2086366" y="1493757"/>
                  </a:lnTo>
                  <a:lnTo>
                    <a:pt x="2068156" y="1535543"/>
                  </a:lnTo>
                  <a:lnTo>
                    <a:pt x="2048260" y="1576392"/>
                  </a:lnTo>
                  <a:lnTo>
                    <a:pt x="2026723" y="1616261"/>
                  </a:lnTo>
                  <a:lnTo>
                    <a:pt x="2003588" y="1655105"/>
                  </a:lnTo>
                  <a:lnTo>
                    <a:pt x="1978899" y="1692881"/>
                  </a:lnTo>
                  <a:lnTo>
                    <a:pt x="1952701" y="1729544"/>
                  </a:lnTo>
                  <a:lnTo>
                    <a:pt x="1925037" y="1765051"/>
                  </a:lnTo>
                  <a:lnTo>
                    <a:pt x="1895952" y="1799357"/>
                  </a:lnTo>
                  <a:lnTo>
                    <a:pt x="1865489" y="1832418"/>
                  </a:lnTo>
                  <a:lnTo>
                    <a:pt x="1833692" y="1864191"/>
                  </a:lnTo>
                  <a:lnTo>
                    <a:pt x="1800607" y="1894632"/>
                  </a:lnTo>
                  <a:lnTo>
                    <a:pt x="1766276" y="1923696"/>
                  </a:lnTo>
                  <a:lnTo>
                    <a:pt x="1730744" y="1951339"/>
                  </a:lnTo>
                  <a:lnTo>
                    <a:pt x="1694055" y="1977518"/>
                  </a:lnTo>
                  <a:lnTo>
                    <a:pt x="1656252" y="2002188"/>
                  </a:lnTo>
                  <a:lnTo>
                    <a:pt x="1617380" y="2025306"/>
                  </a:lnTo>
                  <a:lnTo>
                    <a:pt x="1577484" y="2046827"/>
                  </a:lnTo>
                  <a:lnTo>
                    <a:pt x="1536606" y="2066708"/>
                  </a:lnTo>
                  <a:lnTo>
                    <a:pt x="1494791" y="2084904"/>
                  </a:lnTo>
                  <a:lnTo>
                    <a:pt x="1452084" y="2101372"/>
                  </a:lnTo>
                  <a:lnTo>
                    <a:pt x="1408527" y="2116067"/>
                  </a:lnTo>
                  <a:lnTo>
                    <a:pt x="1364166" y="2128945"/>
                  </a:lnTo>
                  <a:lnTo>
                    <a:pt x="1319044" y="2139963"/>
                  </a:lnTo>
                  <a:lnTo>
                    <a:pt x="1273205" y="2149076"/>
                  </a:lnTo>
                  <a:lnTo>
                    <a:pt x="1226694" y="2156241"/>
                  </a:lnTo>
                  <a:lnTo>
                    <a:pt x="1179554" y="2161413"/>
                  </a:lnTo>
                  <a:lnTo>
                    <a:pt x="1131829" y="2164549"/>
                  </a:lnTo>
                  <a:lnTo>
                    <a:pt x="1083564" y="2165604"/>
                  </a:lnTo>
                  <a:lnTo>
                    <a:pt x="1035298" y="2164549"/>
                  </a:lnTo>
                  <a:lnTo>
                    <a:pt x="987573" y="2161413"/>
                  </a:lnTo>
                  <a:lnTo>
                    <a:pt x="940433" y="2156241"/>
                  </a:lnTo>
                  <a:lnTo>
                    <a:pt x="893922" y="2149076"/>
                  </a:lnTo>
                  <a:lnTo>
                    <a:pt x="848083" y="2139963"/>
                  </a:lnTo>
                  <a:lnTo>
                    <a:pt x="802961" y="2128945"/>
                  </a:lnTo>
                  <a:lnTo>
                    <a:pt x="758600" y="2116067"/>
                  </a:lnTo>
                  <a:lnTo>
                    <a:pt x="715043" y="2101372"/>
                  </a:lnTo>
                  <a:lnTo>
                    <a:pt x="672336" y="2084904"/>
                  </a:lnTo>
                  <a:lnTo>
                    <a:pt x="630521" y="2066708"/>
                  </a:lnTo>
                  <a:lnTo>
                    <a:pt x="589643" y="2046827"/>
                  </a:lnTo>
                  <a:lnTo>
                    <a:pt x="549747" y="2025306"/>
                  </a:lnTo>
                  <a:lnTo>
                    <a:pt x="510875" y="2002188"/>
                  </a:lnTo>
                  <a:lnTo>
                    <a:pt x="473072" y="1977518"/>
                  </a:lnTo>
                  <a:lnTo>
                    <a:pt x="436383" y="1951339"/>
                  </a:lnTo>
                  <a:lnTo>
                    <a:pt x="400851" y="1923696"/>
                  </a:lnTo>
                  <a:lnTo>
                    <a:pt x="366520" y="1894632"/>
                  </a:lnTo>
                  <a:lnTo>
                    <a:pt x="333435" y="1864191"/>
                  </a:lnTo>
                  <a:lnTo>
                    <a:pt x="301638" y="1832418"/>
                  </a:lnTo>
                  <a:lnTo>
                    <a:pt x="271175" y="1799357"/>
                  </a:lnTo>
                  <a:lnTo>
                    <a:pt x="242090" y="1765051"/>
                  </a:lnTo>
                  <a:lnTo>
                    <a:pt x="214426" y="1729544"/>
                  </a:lnTo>
                  <a:lnTo>
                    <a:pt x="188228" y="1692881"/>
                  </a:lnTo>
                  <a:lnTo>
                    <a:pt x="163539" y="1655105"/>
                  </a:lnTo>
                  <a:lnTo>
                    <a:pt x="140404" y="1616261"/>
                  </a:lnTo>
                  <a:lnTo>
                    <a:pt x="118867" y="1576392"/>
                  </a:lnTo>
                  <a:lnTo>
                    <a:pt x="98971" y="1535543"/>
                  </a:lnTo>
                  <a:lnTo>
                    <a:pt x="80761" y="1493757"/>
                  </a:lnTo>
                  <a:lnTo>
                    <a:pt x="64281" y="1451079"/>
                  </a:lnTo>
                  <a:lnTo>
                    <a:pt x="49575" y="1407552"/>
                  </a:lnTo>
                  <a:lnTo>
                    <a:pt x="36686" y="1363220"/>
                  </a:lnTo>
                  <a:lnTo>
                    <a:pt x="25660" y="1318128"/>
                  </a:lnTo>
                  <a:lnTo>
                    <a:pt x="16540" y="1272320"/>
                  </a:lnTo>
                  <a:lnTo>
                    <a:pt x="9369" y="1225839"/>
                  </a:lnTo>
                  <a:lnTo>
                    <a:pt x="4193" y="1178730"/>
                  </a:lnTo>
                  <a:lnTo>
                    <a:pt x="1055" y="1131036"/>
                  </a:lnTo>
                  <a:lnTo>
                    <a:pt x="0" y="1082802"/>
                  </a:lnTo>
                  <a:close/>
                </a:path>
              </a:pathLst>
            </a:custGeom>
            <a:ln w="12192">
              <a:solidFill>
                <a:srgbClr val="FFFFFF"/>
              </a:solidFill>
            </a:ln>
          </p:spPr>
          <p:txBody>
            <a:bodyPr wrap="square" lIns="0" tIns="0" rIns="0" bIns="0" rtlCol="0"/>
            <a:lstStyle/>
            <a:p>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96384" y="2450592"/>
            <a:ext cx="4330065" cy="2137893"/>
          </a:xfrm>
          <a:prstGeom prst="rect">
            <a:avLst/>
          </a:prstGeom>
          <a:solidFill>
            <a:srgbClr val="FFAB03"/>
          </a:solidFill>
        </p:spPr>
        <p:txBody>
          <a:bodyPr vert="horz" wrap="square" lIns="0" tIns="100965" rIns="0" bIns="0" rtlCol="0" anchor="t">
            <a:spAutoFit/>
          </a:bodyPr>
          <a:lstStyle/>
          <a:p>
            <a:pPr marL="215900" marR="209550" algn="ctr">
              <a:lnSpc>
                <a:spcPct val="90000"/>
              </a:lnSpc>
              <a:spcBef>
                <a:spcPts val="795"/>
              </a:spcBef>
            </a:pPr>
            <a:r>
              <a:rPr lang="en-US" sz="2100" spc="15" dirty="0">
                <a:solidFill>
                  <a:schemeClr val="bg1"/>
                </a:solidFill>
                <a:latin typeface="Trebuchet MS"/>
                <a:ea typeface="+mn-lt"/>
                <a:cs typeface="+mn-lt"/>
              </a:rPr>
              <a:t>• </a:t>
            </a:r>
            <a:r>
              <a:rPr lang="en-US" sz="2100" spc="15" dirty="0" err="1">
                <a:solidFill>
                  <a:schemeClr val="bg1"/>
                </a:solidFill>
                <a:latin typeface="Trebuchet MS"/>
                <a:ea typeface="+mn-lt"/>
                <a:cs typeface="+mn-lt"/>
              </a:rPr>
              <a:t>CyNetConfig</a:t>
            </a:r>
            <a:r>
              <a:rPr lang="en-US" sz="2100" spc="15" dirty="0">
                <a:solidFill>
                  <a:schemeClr val="bg1"/>
                </a:solidFill>
                <a:latin typeface="Trebuchet MS"/>
                <a:ea typeface="+mn-lt"/>
                <a:cs typeface="+mn-lt"/>
              </a:rPr>
              <a:t> allows you to view the availability of all devices in your network infrastructure, setting backups, inventory information records and all these processes with statistical information.</a:t>
            </a:r>
            <a:endParaRPr lang="en-US" dirty="0">
              <a:solidFill>
                <a:schemeClr val="bg1"/>
              </a:solidFill>
              <a:latin typeface="Trebuchet MS"/>
              <a:ea typeface="+mn-lt"/>
              <a:cs typeface="+mn-lt"/>
            </a:endParaRPr>
          </a:p>
        </p:txBody>
      </p:sp>
      <p:grpSp>
        <p:nvGrpSpPr>
          <p:cNvPr id="3" name="object 3"/>
          <p:cNvGrpSpPr/>
          <p:nvPr/>
        </p:nvGrpSpPr>
        <p:grpSpPr>
          <a:xfrm>
            <a:off x="204215" y="1697735"/>
            <a:ext cx="4398645" cy="3462654"/>
            <a:chOff x="204215" y="1697735"/>
            <a:chExt cx="4398645" cy="3462654"/>
          </a:xfrm>
        </p:grpSpPr>
        <p:sp>
          <p:nvSpPr>
            <p:cNvPr id="4" name="object 4"/>
            <p:cNvSpPr/>
            <p:nvPr/>
          </p:nvSpPr>
          <p:spPr>
            <a:xfrm>
              <a:off x="1399332" y="2780503"/>
              <a:ext cx="1870836" cy="11514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10311" y="1703831"/>
              <a:ext cx="4386580" cy="3450590"/>
            </a:xfrm>
            <a:custGeom>
              <a:avLst/>
              <a:gdLst/>
              <a:ahLst/>
              <a:cxnLst/>
              <a:rect l="l" t="t" r="r" b="b"/>
              <a:pathLst>
                <a:path w="4386580" h="3450590">
                  <a:moveTo>
                    <a:pt x="0" y="3450336"/>
                  </a:moveTo>
                  <a:lnTo>
                    <a:pt x="4386072" y="3450336"/>
                  </a:lnTo>
                  <a:lnTo>
                    <a:pt x="4386072" y="0"/>
                  </a:lnTo>
                  <a:lnTo>
                    <a:pt x="0" y="0"/>
                  </a:lnTo>
                  <a:lnTo>
                    <a:pt x="0" y="3450336"/>
                  </a:lnTo>
                  <a:close/>
                </a:path>
              </a:pathLst>
            </a:custGeom>
            <a:ln w="12192">
              <a:solidFill>
                <a:srgbClr val="FFFFFF"/>
              </a:solidFill>
            </a:ln>
          </p:spPr>
          <p:txBody>
            <a:bodyPr wrap="square" lIns="0" tIns="0" rIns="0" bIns="0" rtlCol="0"/>
            <a:lstStyle/>
            <a:p>
              <a:endParaRPr/>
            </a:p>
          </p:txBody>
        </p:sp>
      </p:grpSp>
      <p:sp>
        <p:nvSpPr>
          <p:cNvPr id="6" name="object 6"/>
          <p:cNvSpPr/>
          <p:nvPr/>
        </p:nvSpPr>
        <p:spPr>
          <a:xfrm>
            <a:off x="208635" y="6477787"/>
            <a:ext cx="923696" cy="21973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0505202" y="220862"/>
            <a:ext cx="1516257" cy="187276"/>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1367788" y="707847"/>
            <a:ext cx="7313261" cy="751488"/>
          </a:xfrm>
          <a:prstGeom prst="rect">
            <a:avLst/>
          </a:prstGeom>
        </p:spPr>
        <p:txBody>
          <a:bodyPr vert="horz" wrap="square" lIns="0" tIns="12700" rIns="0" bIns="0" rtlCol="0" anchor="t">
            <a:spAutoFit/>
          </a:bodyPr>
          <a:lstStyle/>
          <a:p>
            <a:pPr marL="12700">
              <a:spcBef>
                <a:spcPts val="100"/>
              </a:spcBef>
            </a:pPr>
            <a:r>
              <a:rPr lang="tr-TR" sz="4800" b="0" spc="235" dirty="0" err="1"/>
              <a:t>Monitoring</a:t>
            </a:r>
            <a:r>
              <a:rPr lang="tr-TR" sz="4800" b="0" spc="235" dirty="0"/>
              <a:t> </a:t>
            </a:r>
            <a:r>
              <a:rPr lang="tr-TR" sz="4800" b="0" spc="235" dirty="0" err="1"/>
              <a:t>Interface</a:t>
            </a:r>
            <a:endParaRPr lang="tr-TR" dirty="0" err="1"/>
          </a:p>
        </p:txBody>
      </p:sp>
      <p:sp>
        <p:nvSpPr>
          <p:cNvPr id="9" name="object 9"/>
          <p:cNvSpPr/>
          <p:nvPr/>
        </p:nvSpPr>
        <p:spPr>
          <a:xfrm>
            <a:off x="9418319" y="3102864"/>
            <a:ext cx="2773680" cy="3755390"/>
          </a:xfrm>
          <a:custGeom>
            <a:avLst/>
            <a:gdLst/>
            <a:ahLst/>
            <a:cxnLst/>
            <a:rect l="l" t="t" r="r" b="b"/>
            <a:pathLst>
              <a:path w="2773679" h="3755390">
                <a:moveTo>
                  <a:pt x="1876805" y="0"/>
                </a:moveTo>
                <a:lnTo>
                  <a:pt x="1828362" y="613"/>
                </a:lnTo>
                <a:lnTo>
                  <a:pt x="1780222" y="2443"/>
                </a:lnTo>
                <a:lnTo>
                  <a:pt x="1732398" y="5474"/>
                </a:lnTo>
                <a:lnTo>
                  <a:pt x="1684906" y="9693"/>
                </a:lnTo>
                <a:lnTo>
                  <a:pt x="1637761" y="15084"/>
                </a:lnTo>
                <a:lnTo>
                  <a:pt x="1590977" y="21633"/>
                </a:lnTo>
                <a:lnTo>
                  <a:pt x="1544569" y="29325"/>
                </a:lnTo>
                <a:lnTo>
                  <a:pt x="1498551" y="38145"/>
                </a:lnTo>
                <a:lnTo>
                  <a:pt x="1452940" y="48078"/>
                </a:lnTo>
                <a:lnTo>
                  <a:pt x="1407748" y="59110"/>
                </a:lnTo>
                <a:lnTo>
                  <a:pt x="1362992" y="71226"/>
                </a:lnTo>
                <a:lnTo>
                  <a:pt x="1318685" y="84411"/>
                </a:lnTo>
                <a:lnTo>
                  <a:pt x="1274843" y="98650"/>
                </a:lnTo>
                <a:lnTo>
                  <a:pt x="1231480" y="113930"/>
                </a:lnTo>
                <a:lnTo>
                  <a:pt x="1188610" y="130234"/>
                </a:lnTo>
                <a:lnTo>
                  <a:pt x="1146250" y="147548"/>
                </a:lnTo>
                <a:lnTo>
                  <a:pt x="1104413" y="165857"/>
                </a:lnTo>
                <a:lnTo>
                  <a:pt x="1063114" y="185148"/>
                </a:lnTo>
                <a:lnTo>
                  <a:pt x="1022368" y="205404"/>
                </a:lnTo>
                <a:lnTo>
                  <a:pt x="982189" y="226611"/>
                </a:lnTo>
                <a:lnTo>
                  <a:pt x="942593" y="248755"/>
                </a:lnTo>
                <a:lnTo>
                  <a:pt x="903594" y="271821"/>
                </a:lnTo>
                <a:lnTo>
                  <a:pt x="865207" y="295793"/>
                </a:lnTo>
                <a:lnTo>
                  <a:pt x="827447" y="320658"/>
                </a:lnTo>
                <a:lnTo>
                  <a:pt x="790327" y="346400"/>
                </a:lnTo>
                <a:lnTo>
                  <a:pt x="753864" y="373005"/>
                </a:lnTo>
                <a:lnTo>
                  <a:pt x="718072" y="400458"/>
                </a:lnTo>
                <a:lnTo>
                  <a:pt x="682965" y="428744"/>
                </a:lnTo>
                <a:lnTo>
                  <a:pt x="648558" y="457848"/>
                </a:lnTo>
                <a:lnTo>
                  <a:pt x="614867" y="487757"/>
                </a:lnTo>
                <a:lnTo>
                  <a:pt x="581905" y="518454"/>
                </a:lnTo>
                <a:lnTo>
                  <a:pt x="549687" y="549925"/>
                </a:lnTo>
                <a:lnTo>
                  <a:pt x="518229" y="582156"/>
                </a:lnTo>
                <a:lnTo>
                  <a:pt x="487545" y="615132"/>
                </a:lnTo>
                <a:lnTo>
                  <a:pt x="457649" y="648838"/>
                </a:lnTo>
                <a:lnTo>
                  <a:pt x="428557" y="683259"/>
                </a:lnTo>
                <a:lnTo>
                  <a:pt x="400283" y="718380"/>
                </a:lnTo>
                <a:lnTo>
                  <a:pt x="372842" y="754187"/>
                </a:lnTo>
                <a:lnTo>
                  <a:pt x="346248" y="790666"/>
                </a:lnTo>
                <a:lnTo>
                  <a:pt x="320517" y="827800"/>
                </a:lnTo>
                <a:lnTo>
                  <a:pt x="295663" y="865576"/>
                </a:lnTo>
                <a:lnTo>
                  <a:pt x="271701" y="903979"/>
                </a:lnTo>
                <a:lnTo>
                  <a:pt x="248646" y="942994"/>
                </a:lnTo>
                <a:lnTo>
                  <a:pt x="226511" y="982606"/>
                </a:lnTo>
                <a:lnTo>
                  <a:pt x="205313" y="1022800"/>
                </a:lnTo>
                <a:lnTo>
                  <a:pt x="185066" y="1063563"/>
                </a:lnTo>
                <a:lnTo>
                  <a:pt x="165784" y="1104878"/>
                </a:lnTo>
                <a:lnTo>
                  <a:pt x="147482" y="1146732"/>
                </a:lnTo>
                <a:lnTo>
                  <a:pt x="130176" y="1189109"/>
                </a:lnTo>
                <a:lnTo>
                  <a:pt x="113879" y="1231996"/>
                </a:lnTo>
                <a:lnTo>
                  <a:pt x="98606" y="1275376"/>
                </a:lnTo>
                <a:lnTo>
                  <a:pt x="84373" y="1319235"/>
                </a:lnTo>
                <a:lnTo>
                  <a:pt x="71194" y="1363559"/>
                </a:lnTo>
                <a:lnTo>
                  <a:pt x="59084" y="1408333"/>
                </a:lnTo>
                <a:lnTo>
                  <a:pt x="48057" y="1453542"/>
                </a:lnTo>
                <a:lnTo>
                  <a:pt x="38128" y="1499171"/>
                </a:lnTo>
                <a:lnTo>
                  <a:pt x="29312" y="1545206"/>
                </a:lnTo>
                <a:lnTo>
                  <a:pt x="21624" y="1591632"/>
                </a:lnTo>
                <a:lnTo>
                  <a:pt x="15078" y="1638434"/>
                </a:lnTo>
                <a:lnTo>
                  <a:pt x="9689" y="1685597"/>
                </a:lnTo>
                <a:lnTo>
                  <a:pt x="5472" y="1733106"/>
                </a:lnTo>
                <a:lnTo>
                  <a:pt x="2441" y="1780948"/>
                </a:lnTo>
                <a:lnTo>
                  <a:pt x="612" y="1829106"/>
                </a:lnTo>
                <a:lnTo>
                  <a:pt x="0" y="1877568"/>
                </a:lnTo>
                <a:lnTo>
                  <a:pt x="612" y="1926029"/>
                </a:lnTo>
                <a:lnTo>
                  <a:pt x="2441" y="1974187"/>
                </a:lnTo>
                <a:lnTo>
                  <a:pt x="5472" y="2022029"/>
                </a:lnTo>
                <a:lnTo>
                  <a:pt x="9689" y="2069538"/>
                </a:lnTo>
                <a:lnTo>
                  <a:pt x="15078" y="2116701"/>
                </a:lnTo>
                <a:lnTo>
                  <a:pt x="21624" y="2163503"/>
                </a:lnTo>
                <a:lnTo>
                  <a:pt x="29312" y="2209929"/>
                </a:lnTo>
                <a:lnTo>
                  <a:pt x="38128" y="2255964"/>
                </a:lnTo>
                <a:lnTo>
                  <a:pt x="48057" y="2301593"/>
                </a:lnTo>
                <a:lnTo>
                  <a:pt x="59084" y="2346802"/>
                </a:lnTo>
                <a:lnTo>
                  <a:pt x="71194" y="2391576"/>
                </a:lnTo>
                <a:lnTo>
                  <a:pt x="84373" y="2435900"/>
                </a:lnTo>
                <a:lnTo>
                  <a:pt x="98606" y="2479759"/>
                </a:lnTo>
                <a:lnTo>
                  <a:pt x="113879" y="2523139"/>
                </a:lnTo>
                <a:lnTo>
                  <a:pt x="130176" y="2566025"/>
                </a:lnTo>
                <a:lnTo>
                  <a:pt x="147482" y="2608403"/>
                </a:lnTo>
                <a:lnTo>
                  <a:pt x="165784" y="2650257"/>
                </a:lnTo>
                <a:lnTo>
                  <a:pt x="185066" y="2691572"/>
                </a:lnTo>
                <a:lnTo>
                  <a:pt x="205313" y="2732334"/>
                </a:lnTo>
                <a:lnTo>
                  <a:pt x="226511" y="2772529"/>
                </a:lnTo>
                <a:lnTo>
                  <a:pt x="248646" y="2812141"/>
                </a:lnTo>
                <a:lnTo>
                  <a:pt x="271701" y="2851156"/>
                </a:lnTo>
                <a:lnTo>
                  <a:pt x="295663" y="2889559"/>
                </a:lnTo>
                <a:lnTo>
                  <a:pt x="320517" y="2927335"/>
                </a:lnTo>
                <a:lnTo>
                  <a:pt x="346248" y="2964469"/>
                </a:lnTo>
                <a:lnTo>
                  <a:pt x="372842" y="3000947"/>
                </a:lnTo>
                <a:lnTo>
                  <a:pt x="400283" y="3036755"/>
                </a:lnTo>
                <a:lnTo>
                  <a:pt x="428557" y="3071876"/>
                </a:lnTo>
                <a:lnTo>
                  <a:pt x="457649" y="3106297"/>
                </a:lnTo>
                <a:lnTo>
                  <a:pt x="487545" y="3140003"/>
                </a:lnTo>
                <a:lnTo>
                  <a:pt x="518229" y="3172978"/>
                </a:lnTo>
                <a:lnTo>
                  <a:pt x="549687" y="3205209"/>
                </a:lnTo>
                <a:lnTo>
                  <a:pt x="581905" y="3236681"/>
                </a:lnTo>
                <a:lnTo>
                  <a:pt x="614867" y="3267378"/>
                </a:lnTo>
                <a:lnTo>
                  <a:pt x="648558" y="3297286"/>
                </a:lnTo>
                <a:lnTo>
                  <a:pt x="682965" y="3326391"/>
                </a:lnTo>
                <a:lnTo>
                  <a:pt x="718072" y="3354677"/>
                </a:lnTo>
                <a:lnTo>
                  <a:pt x="753864" y="3382130"/>
                </a:lnTo>
                <a:lnTo>
                  <a:pt x="790327" y="3408734"/>
                </a:lnTo>
                <a:lnTo>
                  <a:pt x="827447" y="3434477"/>
                </a:lnTo>
                <a:lnTo>
                  <a:pt x="865207" y="3459341"/>
                </a:lnTo>
                <a:lnTo>
                  <a:pt x="903594" y="3483314"/>
                </a:lnTo>
                <a:lnTo>
                  <a:pt x="942593" y="3506379"/>
                </a:lnTo>
                <a:lnTo>
                  <a:pt x="982189" y="3528523"/>
                </a:lnTo>
                <a:lnTo>
                  <a:pt x="1022368" y="3549731"/>
                </a:lnTo>
                <a:lnTo>
                  <a:pt x="1063114" y="3569987"/>
                </a:lnTo>
                <a:lnTo>
                  <a:pt x="1104413" y="3589277"/>
                </a:lnTo>
                <a:lnTo>
                  <a:pt x="1146250" y="3607587"/>
                </a:lnTo>
                <a:lnTo>
                  <a:pt x="1188610" y="3624901"/>
                </a:lnTo>
                <a:lnTo>
                  <a:pt x="1231480" y="3641205"/>
                </a:lnTo>
                <a:lnTo>
                  <a:pt x="1274843" y="3656484"/>
                </a:lnTo>
                <a:lnTo>
                  <a:pt x="1318685" y="3670723"/>
                </a:lnTo>
                <a:lnTo>
                  <a:pt x="1362992" y="3683908"/>
                </a:lnTo>
                <a:lnTo>
                  <a:pt x="1407748" y="3696024"/>
                </a:lnTo>
                <a:lnTo>
                  <a:pt x="1452940" y="3707056"/>
                </a:lnTo>
                <a:lnTo>
                  <a:pt x="1498551" y="3716989"/>
                </a:lnTo>
                <a:lnTo>
                  <a:pt x="1544569" y="3725809"/>
                </a:lnTo>
                <a:lnTo>
                  <a:pt x="1590977" y="3733501"/>
                </a:lnTo>
                <a:lnTo>
                  <a:pt x="1637761" y="3740050"/>
                </a:lnTo>
                <a:lnTo>
                  <a:pt x="1684906" y="3745441"/>
                </a:lnTo>
                <a:lnTo>
                  <a:pt x="1732398" y="3749660"/>
                </a:lnTo>
                <a:lnTo>
                  <a:pt x="1780222" y="3752692"/>
                </a:lnTo>
                <a:lnTo>
                  <a:pt x="1828362" y="3754521"/>
                </a:lnTo>
                <a:lnTo>
                  <a:pt x="1876805" y="3755135"/>
                </a:lnTo>
                <a:lnTo>
                  <a:pt x="1927798" y="3754455"/>
                </a:lnTo>
                <a:lnTo>
                  <a:pt x="1978453" y="3752429"/>
                </a:lnTo>
                <a:lnTo>
                  <a:pt x="2028756" y="3749072"/>
                </a:lnTo>
                <a:lnTo>
                  <a:pt x="2078688" y="3744403"/>
                </a:lnTo>
                <a:lnTo>
                  <a:pt x="2128232" y="3738438"/>
                </a:lnTo>
                <a:lnTo>
                  <a:pt x="2177370" y="3731194"/>
                </a:lnTo>
                <a:lnTo>
                  <a:pt x="2226086" y="3722690"/>
                </a:lnTo>
                <a:lnTo>
                  <a:pt x="2274361" y="3712941"/>
                </a:lnTo>
                <a:lnTo>
                  <a:pt x="2322180" y="3701965"/>
                </a:lnTo>
                <a:lnTo>
                  <a:pt x="2369523" y="3689780"/>
                </a:lnTo>
                <a:lnTo>
                  <a:pt x="2416375" y="3676403"/>
                </a:lnTo>
                <a:lnTo>
                  <a:pt x="2462717" y="3661850"/>
                </a:lnTo>
                <a:lnTo>
                  <a:pt x="2508532" y="3646139"/>
                </a:lnTo>
                <a:lnTo>
                  <a:pt x="2553804" y="3629287"/>
                </a:lnTo>
                <a:lnTo>
                  <a:pt x="2598514" y="3611311"/>
                </a:lnTo>
                <a:lnTo>
                  <a:pt x="2642645" y="3592229"/>
                </a:lnTo>
                <a:lnTo>
                  <a:pt x="2686180" y="3572058"/>
                </a:lnTo>
                <a:lnTo>
                  <a:pt x="2729102" y="3550815"/>
                </a:lnTo>
                <a:lnTo>
                  <a:pt x="2773679" y="3527171"/>
                </a:lnTo>
                <a:lnTo>
                  <a:pt x="2773679" y="2820225"/>
                </a:lnTo>
                <a:lnTo>
                  <a:pt x="2704973" y="2882646"/>
                </a:lnTo>
                <a:lnTo>
                  <a:pt x="2666884" y="2912919"/>
                </a:lnTo>
                <a:lnTo>
                  <a:pt x="2627657" y="2941780"/>
                </a:lnTo>
                <a:lnTo>
                  <a:pt x="2587332" y="2969191"/>
                </a:lnTo>
                <a:lnTo>
                  <a:pt x="2545947" y="2995112"/>
                </a:lnTo>
                <a:lnTo>
                  <a:pt x="2503540" y="3019506"/>
                </a:lnTo>
                <a:lnTo>
                  <a:pt x="2460149" y="3042333"/>
                </a:lnTo>
                <a:lnTo>
                  <a:pt x="2415814" y="3063555"/>
                </a:lnTo>
                <a:lnTo>
                  <a:pt x="2370573" y="3083134"/>
                </a:lnTo>
                <a:lnTo>
                  <a:pt x="2324465" y="3101032"/>
                </a:lnTo>
                <a:lnTo>
                  <a:pt x="2277527" y="3117208"/>
                </a:lnTo>
                <a:lnTo>
                  <a:pt x="2229799" y="3131626"/>
                </a:lnTo>
                <a:lnTo>
                  <a:pt x="2181319" y="3144247"/>
                </a:lnTo>
                <a:lnTo>
                  <a:pt x="2132125" y="3155031"/>
                </a:lnTo>
                <a:lnTo>
                  <a:pt x="2082257" y="3163941"/>
                </a:lnTo>
                <a:lnTo>
                  <a:pt x="2031752" y="3170938"/>
                </a:lnTo>
                <a:lnTo>
                  <a:pt x="1980650" y="3175984"/>
                </a:lnTo>
                <a:lnTo>
                  <a:pt x="1928988" y="3179040"/>
                </a:lnTo>
                <a:lnTo>
                  <a:pt x="1876805" y="3180067"/>
                </a:lnTo>
                <a:lnTo>
                  <a:pt x="1829074" y="3179208"/>
                </a:lnTo>
                <a:lnTo>
                  <a:pt x="1781775" y="3176650"/>
                </a:lnTo>
                <a:lnTo>
                  <a:pt x="1734938" y="3172424"/>
                </a:lnTo>
                <a:lnTo>
                  <a:pt x="1688593" y="3166558"/>
                </a:lnTo>
                <a:lnTo>
                  <a:pt x="1642769" y="3159082"/>
                </a:lnTo>
                <a:lnTo>
                  <a:pt x="1597496" y="3150025"/>
                </a:lnTo>
                <a:lnTo>
                  <a:pt x="1552802" y="3139417"/>
                </a:lnTo>
                <a:lnTo>
                  <a:pt x="1508718" y="3127287"/>
                </a:lnTo>
                <a:lnTo>
                  <a:pt x="1465273" y="3113665"/>
                </a:lnTo>
                <a:lnTo>
                  <a:pt x="1422495" y="3098579"/>
                </a:lnTo>
                <a:lnTo>
                  <a:pt x="1380416" y="3082061"/>
                </a:lnTo>
                <a:lnTo>
                  <a:pt x="1339063" y="3064138"/>
                </a:lnTo>
                <a:lnTo>
                  <a:pt x="1298466" y="3044840"/>
                </a:lnTo>
                <a:lnTo>
                  <a:pt x="1258656" y="3024197"/>
                </a:lnTo>
                <a:lnTo>
                  <a:pt x="1219660" y="3002238"/>
                </a:lnTo>
                <a:lnTo>
                  <a:pt x="1181510" y="2978993"/>
                </a:lnTo>
                <a:lnTo>
                  <a:pt x="1144233" y="2954491"/>
                </a:lnTo>
                <a:lnTo>
                  <a:pt x="1107860" y="2928761"/>
                </a:lnTo>
                <a:lnTo>
                  <a:pt x="1072420" y="2901833"/>
                </a:lnTo>
                <a:lnTo>
                  <a:pt x="1037942" y="2873736"/>
                </a:lnTo>
                <a:lnTo>
                  <a:pt x="1004456" y="2844500"/>
                </a:lnTo>
                <a:lnTo>
                  <a:pt x="971991" y="2814155"/>
                </a:lnTo>
                <a:lnTo>
                  <a:pt x="940577" y="2782728"/>
                </a:lnTo>
                <a:lnTo>
                  <a:pt x="910242" y="2750251"/>
                </a:lnTo>
                <a:lnTo>
                  <a:pt x="881017" y="2716752"/>
                </a:lnTo>
                <a:lnTo>
                  <a:pt x="852931" y="2682262"/>
                </a:lnTo>
                <a:lnTo>
                  <a:pt x="826014" y="2646808"/>
                </a:lnTo>
                <a:lnTo>
                  <a:pt x="800293" y="2610421"/>
                </a:lnTo>
                <a:lnTo>
                  <a:pt x="775800" y="2573130"/>
                </a:lnTo>
                <a:lnTo>
                  <a:pt x="752564" y="2534965"/>
                </a:lnTo>
                <a:lnTo>
                  <a:pt x="730613" y="2495955"/>
                </a:lnTo>
                <a:lnTo>
                  <a:pt x="709978" y="2456129"/>
                </a:lnTo>
                <a:lnTo>
                  <a:pt x="690688" y="2415517"/>
                </a:lnTo>
                <a:lnTo>
                  <a:pt x="672771" y="2374149"/>
                </a:lnTo>
                <a:lnTo>
                  <a:pt x="656258" y="2332053"/>
                </a:lnTo>
                <a:lnTo>
                  <a:pt x="641179" y="2289259"/>
                </a:lnTo>
                <a:lnTo>
                  <a:pt x="627562" y="2245797"/>
                </a:lnTo>
                <a:lnTo>
                  <a:pt x="615436" y="2201696"/>
                </a:lnTo>
                <a:lnTo>
                  <a:pt x="604832" y="2156985"/>
                </a:lnTo>
                <a:lnTo>
                  <a:pt x="595779" y="2111694"/>
                </a:lnTo>
                <a:lnTo>
                  <a:pt x="588305" y="2065853"/>
                </a:lnTo>
                <a:lnTo>
                  <a:pt x="582442" y="2019490"/>
                </a:lnTo>
                <a:lnTo>
                  <a:pt x="578217" y="1972635"/>
                </a:lnTo>
                <a:lnTo>
                  <a:pt x="575660" y="1925318"/>
                </a:lnTo>
                <a:lnTo>
                  <a:pt x="574801" y="1877568"/>
                </a:lnTo>
                <a:lnTo>
                  <a:pt x="575660" y="1829819"/>
                </a:lnTo>
                <a:lnTo>
                  <a:pt x="578217" y="1782503"/>
                </a:lnTo>
                <a:lnTo>
                  <a:pt x="582442" y="1735650"/>
                </a:lnTo>
                <a:lnTo>
                  <a:pt x="588305" y="1689288"/>
                </a:lnTo>
                <a:lnTo>
                  <a:pt x="595779" y="1643447"/>
                </a:lnTo>
                <a:lnTo>
                  <a:pt x="604832" y="1598157"/>
                </a:lnTo>
                <a:lnTo>
                  <a:pt x="615436" y="1553447"/>
                </a:lnTo>
                <a:lnTo>
                  <a:pt x="627562" y="1509346"/>
                </a:lnTo>
                <a:lnTo>
                  <a:pt x="641179" y="1465884"/>
                </a:lnTo>
                <a:lnTo>
                  <a:pt x="656258" y="1423091"/>
                </a:lnTo>
                <a:lnTo>
                  <a:pt x="672771" y="1380995"/>
                </a:lnTo>
                <a:lnTo>
                  <a:pt x="690688" y="1339626"/>
                </a:lnTo>
                <a:lnTo>
                  <a:pt x="709978" y="1299014"/>
                </a:lnTo>
                <a:lnTo>
                  <a:pt x="730613" y="1259188"/>
                </a:lnTo>
                <a:lnTo>
                  <a:pt x="752564" y="1220178"/>
                </a:lnTo>
                <a:lnTo>
                  <a:pt x="775800" y="1182012"/>
                </a:lnTo>
                <a:lnTo>
                  <a:pt x="800293" y="1144721"/>
                </a:lnTo>
                <a:lnTo>
                  <a:pt x="826014" y="1108334"/>
                </a:lnTo>
                <a:lnTo>
                  <a:pt x="852931" y="1072879"/>
                </a:lnTo>
                <a:lnTo>
                  <a:pt x="881017" y="1038388"/>
                </a:lnTo>
                <a:lnTo>
                  <a:pt x="910242" y="1004888"/>
                </a:lnTo>
                <a:lnTo>
                  <a:pt x="940577" y="972410"/>
                </a:lnTo>
                <a:lnTo>
                  <a:pt x="971991" y="940983"/>
                </a:lnTo>
                <a:lnTo>
                  <a:pt x="1004456" y="910637"/>
                </a:lnTo>
                <a:lnTo>
                  <a:pt x="1037942" y="881400"/>
                </a:lnTo>
                <a:lnTo>
                  <a:pt x="1072420" y="853302"/>
                </a:lnTo>
                <a:lnTo>
                  <a:pt x="1107860" y="826373"/>
                </a:lnTo>
                <a:lnTo>
                  <a:pt x="1144233" y="800643"/>
                </a:lnTo>
                <a:lnTo>
                  <a:pt x="1181510" y="776139"/>
                </a:lnTo>
                <a:lnTo>
                  <a:pt x="1219660" y="752893"/>
                </a:lnTo>
                <a:lnTo>
                  <a:pt x="1258656" y="730933"/>
                </a:lnTo>
                <a:lnTo>
                  <a:pt x="1298466" y="710289"/>
                </a:lnTo>
                <a:lnTo>
                  <a:pt x="1339063" y="690991"/>
                </a:lnTo>
                <a:lnTo>
                  <a:pt x="1380416" y="673067"/>
                </a:lnTo>
                <a:lnTo>
                  <a:pt x="1422495" y="656547"/>
                </a:lnTo>
                <a:lnTo>
                  <a:pt x="1465273" y="641461"/>
                </a:lnTo>
                <a:lnTo>
                  <a:pt x="1508718" y="627838"/>
                </a:lnTo>
                <a:lnTo>
                  <a:pt x="1552802" y="615708"/>
                </a:lnTo>
                <a:lnTo>
                  <a:pt x="1597496" y="605099"/>
                </a:lnTo>
                <a:lnTo>
                  <a:pt x="1642769" y="596042"/>
                </a:lnTo>
                <a:lnTo>
                  <a:pt x="1688593" y="588565"/>
                </a:lnTo>
                <a:lnTo>
                  <a:pt x="1734938" y="582699"/>
                </a:lnTo>
                <a:lnTo>
                  <a:pt x="1781775" y="578472"/>
                </a:lnTo>
                <a:lnTo>
                  <a:pt x="1829074" y="575915"/>
                </a:lnTo>
                <a:lnTo>
                  <a:pt x="1876805" y="575056"/>
                </a:lnTo>
                <a:lnTo>
                  <a:pt x="1928988" y="576083"/>
                </a:lnTo>
                <a:lnTo>
                  <a:pt x="1980650" y="579139"/>
                </a:lnTo>
                <a:lnTo>
                  <a:pt x="2031752" y="584185"/>
                </a:lnTo>
                <a:lnTo>
                  <a:pt x="2082257" y="591183"/>
                </a:lnTo>
                <a:lnTo>
                  <a:pt x="2132125" y="600093"/>
                </a:lnTo>
                <a:lnTo>
                  <a:pt x="2181319" y="610879"/>
                </a:lnTo>
                <a:lnTo>
                  <a:pt x="2229799" y="623500"/>
                </a:lnTo>
                <a:lnTo>
                  <a:pt x="2277527" y="637919"/>
                </a:lnTo>
                <a:lnTo>
                  <a:pt x="2324465" y="654097"/>
                </a:lnTo>
                <a:lnTo>
                  <a:pt x="2370573" y="671995"/>
                </a:lnTo>
                <a:lnTo>
                  <a:pt x="2415814" y="691575"/>
                </a:lnTo>
                <a:lnTo>
                  <a:pt x="2460149" y="712799"/>
                </a:lnTo>
                <a:lnTo>
                  <a:pt x="2503540" y="735627"/>
                </a:lnTo>
                <a:lnTo>
                  <a:pt x="2545947" y="760021"/>
                </a:lnTo>
                <a:lnTo>
                  <a:pt x="2587332" y="785943"/>
                </a:lnTo>
                <a:lnTo>
                  <a:pt x="2627657" y="813354"/>
                </a:lnTo>
                <a:lnTo>
                  <a:pt x="2666884" y="842216"/>
                </a:lnTo>
                <a:lnTo>
                  <a:pt x="2704973" y="872490"/>
                </a:lnTo>
                <a:lnTo>
                  <a:pt x="2773679" y="934847"/>
                </a:lnTo>
                <a:lnTo>
                  <a:pt x="2773679" y="227964"/>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2526" y="2600490"/>
            <a:ext cx="6482487" cy="959700"/>
          </a:xfrm>
          <a:custGeom>
            <a:avLst/>
            <a:gdLst/>
            <a:ahLst/>
            <a:cxnLst/>
            <a:rect l="l" t="t" r="r" b="b"/>
            <a:pathLst>
              <a:path w="6468109" h="772795">
                <a:moveTo>
                  <a:pt x="6339078" y="0"/>
                </a:moveTo>
                <a:lnTo>
                  <a:pt x="128778" y="0"/>
                </a:lnTo>
                <a:lnTo>
                  <a:pt x="78652" y="10120"/>
                </a:lnTo>
                <a:lnTo>
                  <a:pt x="37718" y="37718"/>
                </a:lnTo>
                <a:lnTo>
                  <a:pt x="10120" y="78652"/>
                </a:lnTo>
                <a:lnTo>
                  <a:pt x="0" y="128777"/>
                </a:lnTo>
                <a:lnTo>
                  <a:pt x="0" y="643889"/>
                </a:lnTo>
                <a:lnTo>
                  <a:pt x="10120" y="694015"/>
                </a:lnTo>
                <a:lnTo>
                  <a:pt x="37719" y="734948"/>
                </a:lnTo>
                <a:lnTo>
                  <a:pt x="78652" y="762547"/>
                </a:lnTo>
                <a:lnTo>
                  <a:pt x="128778" y="772667"/>
                </a:lnTo>
                <a:lnTo>
                  <a:pt x="6339078" y="772667"/>
                </a:lnTo>
                <a:lnTo>
                  <a:pt x="6389203" y="762547"/>
                </a:lnTo>
                <a:lnTo>
                  <a:pt x="6430136" y="734948"/>
                </a:lnTo>
                <a:lnTo>
                  <a:pt x="6457735" y="694015"/>
                </a:lnTo>
                <a:lnTo>
                  <a:pt x="6467856" y="643889"/>
                </a:lnTo>
                <a:lnTo>
                  <a:pt x="6467856" y="128777"/>
                </a:lnTo>
                <a:lnTo>
                  <a:pt x="6457735" y="78652"/>
                </a:lnTo>
                <a:lnTo>
                  <a:pt x="6430136" y="37718"/>
                </a:lnTo>
                <a:lnTo>
                  <a:pt x="6389203" y="10120"/>
                </a:lnTo>
                <a:lnTo>
                  <a:pt x="6339078" y="0"/>
                </a:lnTo>
                <a:close/>
              </a:path>
            </a:pathLst>
          </a:custGeom>
          <a:solidFill>
            <a:srgbClr val="FFAB03"/>
          </a:solidFill>
        </p:spPr>
        <p:txBody>
          <a:bodyPr wrap="square" lIns="0" tIns="0" rIns="0" bIns="0" rtlCol="0"/>
          <a:lstStyle/>
          <a:p>
            <a:endParaRPr/>
          </a:p>
        </p:txBody>
      </p:sp>
      <p:sp>
        <p:nvSpPr>
          <p:cNvPr id="3" name="object 3"/>
          <p:cNvSpPr/>
          <p:nvPr/>
        </p:nvSpPr>
        <p:spPr>
          <a:xfrm>
            <a:off x="1136903" y="3617976"/>
            <a:ext cx="6468110" cy="771525"/>
          </a:xfrm>
          <a:custGeom>
            <a:avLst/>
            <a:gdLst/>
            <a:ahLst/>
            <a:cxnLst/>
            <a:rect l="l" t="t" r="r" b="b"/>
            <a:pathLst>
              <a:path w="6468109" h="771525">
                <a:moveTo>
                  <a:pt x="6339332" y="0"/>
                </a:moveTo>
                <a:lnTo>
                  <a:pt x="128524" y="0"/>
                </a:lnTo>
                <a:lnTo>
                  <a:pt x="78497" y="10098"/>
                </a:lnTo>
                <a:lnTo>
                  <a:pt x="37644" y="37639"/>
                </a:lnTo>
                <a:lnTo>
                  <a:pt x="10100" y="78491"/>
                </a:lnTo>
                <a:lnTo>
                  <a:pt x="0" y="128524"/>
                </a:lnTo>
                <a:lnTo>
                  <a:pt x="0" y="642619"/>
                </a:lnTo>
                <a:lnTo>
                  <a:pt x="10100" y="692652"/>
                </a:lnTo>
                <a:lnTo>
                  <a:pt x="37644" y="733504"/>
                </a:lnTo>
                <a:lnTo>
                  <a:pt x="78497" y="761045"/>
                </a:lnTo>
                <a:lnTo>
                  <a:pt x="128524" y="771144"/>
                </a:lnTo>
                <a:lnTo>
                  <a:pt x="6339332" y="771144"/>
                </a:lnTo>
                <a:lnTo>
                  <a:pt x="6389364" y="761045"/>
                </a:lnTo>
                <a:lnTo>
                  <a:pt x="6430216" y="733504"/>
                </a:lnTo>
                <a:lnTo>
                  <a:pt x="6457757" y="692652"/>
                </a:lnTo>
                <a:lnTo>
                  <a:pt x="6467856" y="642619"/>
                </a:lnTo>
                <a:lnTo>
                  <a:pt x="6467856" y="128524"/>
                </a:lnTo>
                <a:lnTo>
                  <a:pt x="6457757" y="78491"/>
                </a:lnTo>
                <a:lnTo>
                  <a:pt x="6430216" y="37639"/>
                </a:lnTo>
                <a:lnTo>
                  <a:pt x="6389364" y="10098"/>
                </a:lnTo>
                <a:lnTo>
                  <a:pt x="6339332" y="0"/>
                </a:lnTo>
                <a:close/>
              </a:path>
            </a:pathLst>
          </a:custGeom>
          <a:solidFill>
            <a:srgbClr val="FFAB03"/>
          </a:solidFill>
        </p:spPr>
        <p:txBody>
          <a:bodyPr wrap="square" lIns="0" tIns="0" rIns="0" bIns="0" rtlCol="0"/>
          <a:lstStyle/>
          <a:p>
            <a:endParaRPr/>
          </a:p>
        </p:txBody>
      </p:sp>
      <p:sp>
        <p:nvSpPr>
          <p:cNvPr id="4" name="object 4"/>
          <p:cNvSpPr/>
          <p:nvPr/>
        </p:nvSpPr>
        <p:spPr>
          <a:xfrm>
            <a:off x="1136903" y="4447032"/>
            <a:ext cx="6468110" cy="772795"/>
          </a:xfrm>
          <a:custGeom>
            <a:avLst/>
            <a:gdLst/>
            <a:ahLst/>
            <a:cxnLst/>
            <a:rect l="l" t="t" r="r" b="b"/>
            <a:pathLst>
              <a:path w="6468109" h="772795">
                <a:moveTo>
                  <a:pt x="6339078" y="0"/>
                </a:moveTo>
                <a:lnTo>
                  <a:pt x="128778" y="0"/>
                </a:lnTo>
                <a:lnTo>
                  <a:pt x="78652" y="10120"/>
                </a:lnTo>
                <a:lnTo>
                  <a:pt x="37718" y="37719"/>
                </a:lnTo>
                <a:lnTo>
                  <a:pt x="10120" y="78652"/>
                </a:lnTo>
                <a:lnTo>
                  <a:pt x="0" y="128778"/>
                </a:lnTo>
                <a:lnTo>
                  <a:pt x="0" y="643890"/>
                </a:lnTo>
                <a:lnTo>
                  <a:pt x="10120" y="694015"/>
                </a:lnTo>
                <a:lnTo>
                  <a:pt x="37719" y="734949"/>
                </a:lnTo>
                <a:lnTo>
                  <a:pt x="78652" y="762547"/>
                </a:lnTo>
                <a:lnTo>
                  <a:pt x="128778" y="772668"/>
                </a:lnTo>
                <a:lnTo>
                  <a:pt x="6339078" y="772668"/>
                </a:lnTo>
                <a:lnTo>
                  <a:pt x="6389203" y="762547"/>
                </a:lnTo>
                <a:lnTo>
                  <a:pt x="6430136" y="734949"/>
                </a:lnTo>
                <a:lnTo>
                  <a:pt x="6457735" y="694015"/>
                </a:lnTo>
                <a:lnTo>
                  <a:pt x="6467856" y="643890"/>
                </a:lnTo>
                <a:lnTo>
                  <a:pt x="6467856" y="128778"/>
                </a:lnTo>
                <a:lnTo>
                  <a:pt x="6457735" y="78652"/>
                </a:lnTo>
                <a:lnTo>
                  <a:pt x="6430136" y="37719"/>
                </a:lnTo>
                <a:lnTo>
                  <a:pt x="6389203" y="10120"/>
                </a:lnTo>
                <a:lnTo>
                  <a:pt x="6339078" y="0"/>
                </a:lnTo>
                <a:close/>
              </a:path>
            </a:pathLst>
          </a:custGeom>
          <a:solidFill>
            <a:srgbClr val="FFAB03"/>
          </a:solidFill>
        </p:spPr>
        <p:txBody>
          <a:bodyPr wrap="square" lIns="0" tIns="0" rIns="0" bIns="0" rtlCol="0"/>
          <a:lstStyle/>
          <a:p>
            <a:endParaRPr/>
          </a:p>
        </p:txBody>
      </p:sp>
      <p:sp>
        <p:nvSpPr>
          <p:cNvPr id="5" name="object 5"/>
          <p:cNvSpPr txBox="1"/>
          <p:nvPr/>
        </p:nvSpPr>
        <p:spPr>
          <a:xfrm>
            <a:off x="1295403" y="2642246"/>
            <a:ext cx="6136640" cy="2591094"/>
          </a:xfrm>
          <a:prstGeom prst="rect">
            <a:avLst/>
          </a:prstGeom>
        </p:spPr>
        <p:txBody>
          <a:bodyPr vert="horz" wrap="square" lIns="0" tIns="13335" rIns="0" bIns="0" rtlCol="0" anchor="t">
            <a:spAutoFit/>
          </a:bodyPr>
          <a:lstStyle/>
          <a:p>
            <a:pPr marL="12700">
              <a:lnSpc>
                <a:spcPts val="2270"/>
              </a:lnSpc>
              <a:spcBef>
                <a:spcPts val="105"/>
              </a:spcBef>
            </a:pPr>
            <a:r>
              <a:rPr lang="en-US" sz="2000" spc="114" dirty="0" err="1">
                <a:solidFill>
                  <a:schemeClr val="bg1"/>
                </a:solidFill>
                <a:latin typeface="Trebuchet MS"/>
                <a:ea typeface="+mn-lt"/>
                <a:cs typeface="+mn-lt"/>
              </a:rPr>
              <a:t>CyNetConfig</a:t>
            </a:r>
            <a:r>
              <a:rPr lang="en-US" sz="2000" spc="114" dirty="0">
                <a:solidFill>
                  <a:schemeClr val="bg1"/>
                </a:solidFill>
                <a:latin typeface="Trebuchet MS"/>
                <a:ea typeface="+mn-lt"/>
                <a:cs typeface="+mn-lt"/>
              </a:rPr>
              <a:t>, user-friendly web interface and network simplifies the settings backup processes of your devices </a:t>
            </a:r>
            <a:endParaRPr lang="tr-TR">
              <a:solidFill>
                <a:schemeClr val="bg1"/>
              </a:solidFill>
              <a:latin typeface="Trebuchet MS"/>
              <a:cs typeface="Calibri"/>
            </a:endParaRPr>
          </a:p>
          <a:p>
            <a:pPr marL="12700">
              <a:lnSpc>
                <a:spcPts val="2270"/>
              </a:lnSpc>
              <a:spcBef>
                <a:spcPts val="2000"/>
              </a:spcBef>
            </a:pPr>
            <a:r>
              <a:rPr lang="en-US" sz="2000" spc="30" dirty="0">
                <a:solidFill>
                  <a:schemeClr val="bg1"/>
                </a:solidFill>
                <a:latin typeface="Trebuchet MS"/>
                <a:ea typeface="+mn-lt"/>
                <a:cs typeface="+mn-lt"/>
              </a:rPr>
              <a:t>Uploading settings to many of your network devices at the same moment is time saving.</a:t>
            </a:r>
            <a:endParaRPr lang="en-US" spc="30">
              <a:solidFill>
                <a:schemeClr val="bg1"/>
              </a:solidFill>
              <a:latin typeface="Trebuchet MS"/>
              <a:ea typeface="+mn-lt"/>
              <a:cs typeface="+mn-lt"/>
            </a:endParaRPr>
          </a:p>
          <a:p>
            <a:pPr marL="12700">
              <a:lnSpc>
                <a:spcPts val="2270"/>
              </a:lnSpc>
              <a:spcBef>
                <a:spcPts val="1995"/>
              </a:spcBef>
            </a:pPr>
            <a:r>
              <a:rPr lang="tr-TR" sz="2000" spc="55" dirty="0" err="1">
                <a:solidFill>
                  <a:schemeClr val="bg1"/>
                </a:solidFill>
                <a:latin typeface="Trebuchet MS"/>
                <a:ea typeface="+mn-lt"/>
                <a:cs typeface="+mn-lt"/>
              </a:rPr>
              <a:t>You</a:t>
            </a:r>
            <a:r>
              <a:rPr lang="tr-TR" sz="2000" spc="55" dirty="0">
                <a:solidFill>
                  <a:schemeClr val="bg1"/>
                </a:solidFill>
                <a:latin typeface="Trebuchet MS"/>
                <a:ea typeface="+mn-lt"/>
                <a:cs typeface="+mn-lt"/>
              </a:rPr>
              <a:t> can restore </a:t>
            </a:r>
            <a:r>
              <a:rPr lang="tr-TR" sz="2000" spc="55" dirty="0" err="1">
                <a:solidFill>
                  <a:schemeClr val="bg1"/>
                </a:solidFill>
                <a:latin typeface="Trebuchet MS"/>
                <a:ea typeface="+mn-lt"/>
                <a:cs typeface="+mn-lt"/>
              </a:rPr>
              <a:t>to</a:t>
            </a:r>
            <a:r>
              <a:rPr lang="tr-TR" sz="2000" spc="55" dirty="0">
                <a:solidFill>
                  <a:schemeClr val="bg1"/>
                </a:solidFill>
                <a:latin typeface="Trebuchet MS"/>
                <a:ea typeface="+mn-lt"/>
                <a:cs typeface="+mn-lt"/>
              </a:rPr>
              <a:t> </a:t>
            </a:r>
            <a:r>
              <a:rPr lang="tr-TR" sz="2000" spc="55" dirty="0" err="1">
                <a:solidFill>
                  <a:schemeClr val="bg1"/>
                </a:solidFill>
                <a:latin typeface="Trebuchet MS"/>
                <a:ea typeface="+mn-lt"/>
                <a:cs typeface="+mn-lt"/>
              </a:rPr>
              <a:t>your</a:t>
            </a:r>
            <a:r>
              <a:rPr lang="tr-TR" sz="2000" spc="55" dirty="0">
                <a:solidFill>
                  <a:schemeClr val="bg1"/>
                </a:solidFill>
                <a:latin typeface="Trebuchet MS"/>
                <a:ea typeface="+mn-lt"/>
                <a:cs typeface="+mn-lt"/>
              </a:rPr>
              <a:t> </a:t>
            </a:r>
            <a:r>
              <a:rPr lang="tr-TR" sz="2000" spc="55" dirty="0" err="1">
                <a:solidFill>
                  <a:schemeClr val="bg1"/>
                </a:solidFill>
                <a:latin typeface="Trebuchet MS"/>
                <a:ea typeface="+mn-lt"/>
                <a:cs typeface="+mn-lt"/>
              </a:rPr>
              <a:t>previous</a:t>
            </a:r>
            <a:r>
              <a:rPr lang="tr-TR" sz="2000" spc="55" dirty="0">
                <a:solidFill>
                  <a:schemeClr val="bg1"/>
                </a:solidFill>
                <a:latin typeface="Trebuchet MS"/>
                <a:ea typeface="+mn-lt"/>
                <a:cs typeface="+mn-lt"/>
              </a:rPr>
              <a:t> </a:t>
            </a:r>
            <a:r>
              <a:rPr lang="tr-TR" sz="2000" spc="55" dirty="0" err="1">
                <a:solidFill>
                  <a:schemeClr val="bg1"/>
                </a:solidFill>
                <a:latin typeface="Trebuchet MS"/>
                <a:ea typeface="+mn-lt"/>
                <a:cs typeface="+mn-lt"/>
              </a:rPr>
              <a:t>settings</a:t>
            </a:r>
            <a:r>
              <a:rPr lang="tr-TR" sz="2000" spc="55" dirty="0">
                <a:solidFill>
                  <a:schemeClr val="bg1"/>
                </a:solidFill>
                <a:latin typeface="Trebuchet MS"/>
                <a:ea typeface="+mn-lt"/>
                <a:cs typeface="+mn-lt"/>
              </a:rPr>
              <a:t> </a:t>
            </a:r>
            <a:r>
              <a:rPr lang="tr-TR" sz="2000" spc="55" dirty="0" err="1">
                <a:solidFill>
                  <a:schemeClr val="bg1"/>
                </a:solidFill>
                <a:latin typeface="Trebuchet MS"/>
                <a:ea typeface="+mn-lt"/>
                <a:cs typeface="+mn-lt"/>
              </a:rPr>
              <a:t>with</a:t>
            </a:r>
            <a:r>
              <a:rPr lang="tr-TR" sz="2000" spc="55" dirty="0">
                <a:solidFill>
                  <a:schemeClr val="bg1"/>
                </a:solidFill>
                <a:latin typeface="Trebuchet MS"/>
                <a:ea typeface="+mn-lt"/>
                <a:cs typeface="+mn-lt"/>
              </a:rPr>
              <a:t> </a:t>
            </a:r>
            <a:r>
              <a:rPr lang="tr-TR" sz="2000" spc="55" dirty="0" err="1">
                <a:solidFill>
                  <a:schemeClr val="bg1"/>
                </a:solidFill>
                <a:latin typeface="Trebuchet MS"/>
                <a:ea typeface="+mn-lt"/>
                <a:cs typeface="+mn-lt"/>
              </a:rPr>
              <a:t>the</a:t>
            </a:r>
            <a:r>
              <a:rPr lang="tr-TR" sz="2000" spc="55" dirty="0">
                <a:solidFill>
                  <a:schemeClr val="bg1"/>
                </a:solidFill>
                <a:latin typeface="Trebuchet MS"/>
                <a:ea typeface="+mn-lt"/>
                <a:cs typeface="+mn-lt"/>
              </a:rPr>
              <a:t> </a:t>
            </a:r>
            <a:r>
              <a:rPr lang="tr-TR" sz="2000" spc="55" dirty="0" err="1">
                <a:solidFill>
                  <a:schemeClr val="bg1"/>
                </a:solidFill>
                <a:latin typeface="Trebuchet MS"/>
                <a:ea typeface="+mn-lt"/>
                <a:cs typeface="+mn-lt"/>
              </a:rPr>
              <a:t>versioning</a:t>
            </a:r>
            <a:r>
              <a:rPr lang="tr-TR" sz="2000" spc="55" dirty="0">
                <a:solidFill>
                  <a:schemeClr val="bg1"/>
                </a:solidFill>
                <a:latin typeface="Trebuchet MS"/>
                <a:ea typeface="+mn-lt"/>
                <a:cs typeface="+mn-lt"/>
              </a:rPr>
              <a:t> </a:t>
            </a:r>
            <a:r>
              <a:rPr lang="tr-TR" sz="2000" spc="55" dirty="0" err="1">
                <a:solidFill>
                  <a:schemeClr val="bg1"/>
                </a:solidFill>
                <a:latin typeface="Trebuchet MS"/>
                <a:ea typeface="+mn-lt"/>
                <a:cs typeface="+mn-lt"/>
              </a:rPr>
              <a:t>feature</a:t>
            </a:r>
            <a:r>
              <a:rPr lang="tr-TR" sz="2000" spc="55" dirty="0">
                <a:solidFill>
                  <a:schemeClr val="bg1"/>
                </a:solidFill>
                <a:latin typeface="Trebuchet MS"/>
                <a:ea typeface="+mn-lt"/>
                <a:cs typeface="+mn-lt"/>
              </a:rPr>
              <a:t>.</a:t>
            </a:r>
            <a:endParaRPr lang="tr-TR" dirty="0">
              <a:solidFill>
                <a:schemeClr val="bg1"/>
              </a:solidFill>
              <a:latin typeface="Trebuchet MS"/>
            </a:endParaRPr>
          </a:p>
        </p:txBody>
      </p:sp>
      <p:sp>
        <p:nvSpPr>
          <p:cNvPr id="6" name="object 6"/>
          <p:cNvSpPr/>
          <p:nvPr/>
        </p:nvSpPr>
        <p:spPr>
          <a:xfrm>
            <a:off x="208635" y="6477787"/>
            <a:ext cx="923696" cy="21973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0505202" y="220862"/>
            <a:ext cx="1516257" cy="187276"/>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1367789" y="707847"/>
            <a:ext cx="6066058" cy="751488"/>
          </a:xfrm>
          <a:prstGeom prst="rect">
            <a:avLst/>
          </a:prstGeom>
        </p:spPr>
        <p:txBody>
          <a:bodyPr vert="horz" wrap="square" lIns="0" tIns="12700" rIns="0" bIns="0" rtlCol="0" anchor="t">
            <a:spAutoFit/>
          </a:bodyPr>
          <a:lstStyle/>
          <a:p>
            <a:pPr marL="12700">
              <a:spcBef>
                <a:spcPts val="100"/>
              </a:spcBef>
            </a:pPr>
            <a:r>
              <a:rPr lang="en-US" sz="4800" b="0" spc="245" dirty="0"/>
              <a:t>Easy Management</a:t>
            </a:r>
            <a:endParaRPr lang="tr-TR" dirty="0"/>
          </a:p>
        </p:txBody>
      </p:sp>
      <p:sp>
        <p:nvSpPr>
          <p:cNvPr id="9" name="object 9"/>
          <p:cNvSpPr/>
          <p:nvPr/>
        </p:nvSpPr>
        <p:spPr>
          <a:xfrm>
            <a:off x="9418319" y="914400"/>
            <a:ext cx="2773680" cy="3755390"/>
          </a:xfrm>
          <a:custGeom>
            <a:avLst/>
            <a:gdLst/>
            <a:ahLst/>
            <a:cxnLst/>
            <a:rect l="l" t="t" r="r" b="b"/>
            <a:pathLst>
              <a:path w="2773679" h="3755390">
                <a:moveTo>
                  <a:pt x="1876805" y="0"/>
                </a:moveTo>
                <a:lnTo>
                  <a:pt x="1828362" y="613"/>
                </a:lnTo>
                <a:lnTo>
                  <a:pt x="1780222" y="2443"/>
                </a:lnTo>
                <a:lnTo>
                  <a:pt x="1732398" y="5474"/>
                </a:lnTo>
                <a:lnTo>
                  <a:pt x="1684906" y="9693"/>
                </a:lnTo>
                <a:lnTo>
                  <a:pt x="1637761" y="15084"/>
                </a:lnTo>
                <a:lnTo>
                  <a:pt x="1590977" y="21633"/>
                </a:lnTo>
                <a:lnTo>
                  <a:pt x="1544569" y="29325"/>
                </a:lnTo>
                <a:lnTo>
                  <a:pt x="1498551" y="38145"/>
                </a:lnTo>
                <a:lnTo>
                  <a:pt x="1452940" y="48078"/>
                </a:lnTo>
                <a:lnTo>
                  <a:pt x="1407748" y="59110"/>
                </a:lnTo>
                <a:lnTo>
                  <a:pt x="1362992" y="71226"/>
                </a:lnTo>
                <a:lnTo>
                  <a:pt x="1318685" y="84411"/>
                </a:lnTo>
                <a:lnTo>
                  <a:pt x="1274843" y="98650"/>
                </a:lnTo>
                <a:lnTo>
                  <a:pt x="1231480" y="113930"/>
                </a:lnTo>
                <a:lnTo>
                  <a:pt x="1188610" y="130234"/>
                </a:lnTo>
                <a:lnTo>
                  <a:pt x="1146250" y="147548"/>
                </a:lnTo>
                <a:lnTo>
                  <a:pt x="1104413" y="165857"/>
                </a:lnTo>
                <a:lnTo>
                  <a:pt x="1063114" y="185148"/>
                </a:lnTo>
                <a:lnTo>
                  <a:pt x="1022368" y="205404"/>
                </a:lnTo>
                <a:lnTo>
                  <a:pt x="982189" y="226611"/>
                </a:lnTo>
                <a:lnTo>
                  <a:pt x="942593" y="248755"/>
                </a:lnTo>
                <a:lnTo>
                  <a:pt x="903594" y="271821"/>
                </a:lnTo>
                <a:lnTo>
                  <a:pt x="865207" y="295793"/>
                </a:lnTo>
                <a:lnTo>
                  <a:pt x="827447" y="320658"/>
                </a:lnTo>
                <a:lnTo>
                  <a:pt x="790327" y="346400"/>
                </a:lnTo>
                <a:lnTo>
                  <a:pt x="753864" y="373005"/>
                </a:lnTo>
                <a:lnTo>
                  <a:pt x="718072" y="400458"/>
                </a:lnTo>
                <a:lnTo>
                  <a:pt x="682965" y="428744"/>
                </a:lnTo>
                <a:lnTo>
                  <a:pt x="648558" y="457848"/>
                </a:lnTo>
                <a:lnTo>
                  <a:pt x="614867" y="487757"/>
                </a:lnTo>
                <a:lnTo>
                  <a:pt x="581905" y="518454"/>
                </a:lnTo>
                <a:lnTo>
                  <a:pt x="549687" y="549925"/>
                </a:lnTo>
                <a:lnTo>
                  <a:pt x="518229" y="582156"/>
                </a:lnTo>
                <a:lnTo>
                  <a:pt x="487545" y="615132"/>
                </a:lnTo>
                <a:lnTo>
                  <a:pt x="457649" y="648838"/>
                </a:lnTo>
                <a:lnTo>
                  <a:pt x="428557" y="683259"/>
                </a:lnTo>
                <a:lnTo>
                  <a:pt x="400283" y="718380"/>
                </a:lnTo>
                <a:lnTo>
                  <a:pt x="372842" y="754187"/>
                </a:lnTo>
                <a:lnTo>
                  <a:pt x="346248" y="790666"/>
                </a:lnTo>
                <a:lnTo>
                  <a:pt x="320517" y="827800"/>
                </a:lnTo>
                <a:lnTo>
                  <a:pt x="295663" y="865576"/>
                </a:lnTo>
                <a:lnTo>
                  <a:pt x="271701" y="903979"/>
                </a:lnTo>
                <a:lnTo>
                  <a:pt x="248646" y="942994"/>
                </a:lnTo>
                <a:lnTo>
                  <a:pt x="226511" y="982606"/>
                </a:lnTo>
                <a:lnTo>
                  <a:pt x="205313" y="1022800"/>
                </a:lnTo>
                <a:lnTo>
                  <a:pt x="185066" y="1063563"/>
                </a:lnTo>
                <a:lnTo>
                  <a:pt x="165784" y="1104878"/>
                </a:lnTo>
                <a:lnTo>
                  <a:pt x="147482" y="1146732"/>
                </a:lnTo>
                <a:lnTo>
                  <a:pt x="130176" y="1189109"/>
                </a:lnTo>
                <a:lnTo>
                  <a:pt x="113879" y="1231996"/>
                </a:lnTo>
                <a:lnTo>
                  <a:pt x="98606" y="1275376"/>
                </a:lnTo>
                <a:lnTo>
                  <a:pt x="84373" y="1319235"/>
                </a:lnTo>
                <a:lnTo>
                  <a:pt x="71194" y="1363559"/>
                </a:lnTo>
                <a:lnTo>
                  <a:pt x="59084" y="1408333"/>
                </a:lnTo>
                <a:lnTo>
                  <a:pt x="48057" y="1453542"/>
                </a:lnTo>
                <a:lnTo>
                  <a:pt x="38128" y="1499171"/>
                </a:lnTo>
                <a:lnTo>
                  <a:pt x="29312" y="1545206"/>
                </a:lnTo>
                <a:lnTo>
                  <a:pt x="21624" y="1591632"/>
                </a:lnTo>
                <a:lnTo>
                  <a:pt x="15078" y="1638434"/>
                </a:lnTo>
                <a:lnTo>
                  <a:pt x="9689" y="1685597"/>
                </a:lnTo>
                <a:lnTo>
                  <a:pt x="5472" y="1733106"/>
                </a:lnTo>
                <a:lnTo>
                  <a:pt x="2441" y="1780948"/>
                </a:lnTo>
                <a:lnTo>
                  <a:pt x="612" y="1829106"/>
                </a:lnTo>
                <a:lnTo>
                  <a:pt x="0" y="1877567"/>
                </a:lnTo>
                <a:lnTo>
                  <a:pt x="612" y="1926029"/>
                </a:lnTo>
                <a:lnTo>
                  <a:pt x="2441" y="1974187"/>
                </a:lnTo>
                <a:lnTo>
                  <a:pt x="5472" y="2022029"/>
                </a:lnTo>
                <a:lnTo>
                  <a:pt x="9689" y="2069538"/>
                </a:lnTo>
                <a:lnTo>
                  <a:pt x="15078" y="2116701"/>
                </a:lnTo>
                <a:lnTo>
                  <a:pt x="21624" y="2163503"/>
                </a:lnTo>
                <a:lnTo>
                  <a:pt x="29312" y="2209929"/>
                </a:lnTo>
                <a:lnTo>
                  <a:pt x="38128" y="2255964"/>
                </a:lnTo>
                <a:lnTo>
                  <a:pt x="48057" y="2301593"/>
                </a:lnTo>
                <a:lnTo>
                  <a:pt x="59084" y="2346802"/>
                </a:lnTo>
                <a:lnTo>
                  <a:pt x="71194" y="2391576"/>
                </a:lnTo>
                <a:lnTo>
                  <a:pt x="84373" y="2435900"/>
                </a:lnTo>
                <a:lnTo>
                  <a:pt x="98606" y="2479759"/>
                </a:lnTo>
                <a:lnTo>
                  <a:pt x="113879" y="2523139"/>
                </a:lnTo>
                <a:lnTo>
                  <a:pt x="130176" y="2566026"/>
                </a:lnTo>
                <a:lnTo>
                  <a:pt x="147482" y="2608403"/>
                </a:lnTo>
                <a:lnTo>
                  <a:pt x="165784" y="2650257"/>
                </a:lnTo>
                <a:lnTo>
                  <a:pt x="185066" y="2691572"/>
                </a:lnTo>
                <a:lnTo>
                  <a:pt x="205313" y="2732335"/>
                </a:lnTo>
                <a:lnTo>
                  <a:pt x="226511" y="2772529"/>
                </a:lnTo>
                <a:lnTo>
                  <a:pt x="248646" y="2812141"/>
                </a:lnTo>
                <a:lnTo>
                  <a:pt x="271701" y="2851156"/>
                </a:lnTo>
                <a:lnTo>
                  <a:pt x="295663" y="2889559"/>
                </a:lnTo>
                <a:lnTo>
                  <a:pt x="320517" y="2927335"/>
                </a:lnTo>
                <a:lnTo>
                  <a:pt x="346248" y="2964469"/>
                </a:lnTo>
                <a:lnTo>
                  <a:pt x="372842" y="3000948"/>
                </a:lnTo>
                <a:lnTo>
                  <a:pt x="400283" y="3036755"/>
                </a:lnTo>
                <a:lnTo>
                  <a:pt x="428557" y="3071876"/>
                </a:lnTo>
                <a:lnTo>
                  <a:pt x="457649" y="3106297"/>
                </a:lnTo>
                <a:lnTo>
                  <a:pt x="487545" y="3140003"/>
                </a:lnTo>
                <a:lnTo>
                  <a:pt x="518229" y="3172979"/>
                </a:lnTo>
                <a:lnTo>
                  <a:pt x="549687" y="3205210"/>
                </a:lnTo>
                <a:lnTo>
                  <a:pt x="581905" y="3236681"/>
                </a:lnTo>
                <a:lnTo>
                  <a:pt x="614867" y="3267378"/>
                </a:lnTo>
                <a:lnTo>
                  <a:pt x="648558" y="3297287"/>
                </a:lnTo>
                <a:lnTo>
                  <a:pt x="682965" y="3326391"/>
                </a:lnTo>
                <a:lnTo>
                  <a:pt x="718072" y="3354677"/>
                </a:lnTo>
                <a:lnTo>
                  <a:pt x="753864" y="3382130"/>
                </a:lnTo>
                <a:lnTo>
                  <a:pt x="790327" y="3408735"/>
                </a:lnTo>
                <a:lnTo>
                  <a:pt x="827447" y="3434477"/>
                </a:lnTo>
                <a:lnTo>
                  <a:pt x="865207" y="3459342"/>
                </a:lnTo>
                <a:lnTo>
                  <a:pt x="903594" y="3483314"/>
                </a:lnTo>
                <a:lnTo>
                  <a:pt x="942593" y="3506380"/>
                </a:lnTo>
                <a:lnTo>
                  <a:pt x="982189" y="3528524"/>
                </a:lnTo>
                <a:lnTo>
                  <a:pt x="1022368" y="3549731"/>
                </a:lnTo>
                <a:lnTo>
                  <a:pt x="1063114" y="3569987"/>
                </a:lnTo>
                <a:lnTo>
                  <a:pt x="1104413" y="3589278"/>
                </a:lnTo>
                <a:lnTo>
                  <a:pt x="1146250" y="3607587"/>
                </a:lnTo>
                <a:lnTo>
                  <a:pt x="1188610" y="3624901"/>
                </a:lnTo>
                <a:lnTo>
                  <a:pt x="1231480" y="3641205"/>
                </a:lnTo>
                <a:lnTo>
                  <a:pt x="1274843" y="3656485"/>
                </a:lnTo>
                <a:lnTo>
                  <a:pt x="1318685" y="3670724"/>
                </a:lnTo>
                <a:lnTo>
                  <a:pt x="1362992" y="3683909"/>
                </a:lnTo>
                <a:lnTo>
                  <a:pt x="1407748" y="3696025"/>
                </a:lnTo>
                <a:lnTo>
                  <a:pt x="1452940" y="3707057"/>
                </a:lnTo>
                <a:lnTo>
                  <a:pt x="1498551" y="3716990"/>
                </a:lnTo>
                <a:lnTo>
                  <a:pt x="1544569" y="3725810"/>
                </a:lnTo>
                <a:lnTo>
                  <a:pt x="1590977" y="3733502"/>
                </a:lnTo>
                <a:lnTo>
                  <a:pt x="1637761" y="3740051"/>
                </a:lnTo>
                <a:lnTo>
                  <a:pt x="1684906" y="3745442"/>
                </a:lnTo>
                <a:lnTo>
                  <a:pt x="1732398" y="3749661"/>
                </a:lnTo>
                <a:lnTo>
                  <a:pt x="1780222" y="3752692"/>
                </a:lnTo>
                <a:lnTo>
                  <a:pt x="1828362" y="3754522"/>
                </a:lnTo>
                <a:lnTo>
                  <a:pt x="1876805" y="3755136"/>
                </a:lnTo>
                <a:lnTo>
                  <a:pt x="1927798" y="3754457"/>
                </a:lnTo>
                <a:lnTo>
                  <a:pt x="1978453" y="3752431"/>
                </a:lnTo>
                <a:lnTo>
                  <a:pt x="2028756" y="3749076"/>
                </a:lnTo>
                <a:lnTo>
                  <a:pt x="2078688" y="3744409"/>
                </a:lnTo>
                <a:lnTo>
                  <a:pt x="2128232" y="3738447"/>
                </a:lnTo>
                <a:lnTo>
                  <a:pt x="2177370" y="3731207"/>
                </a:lnTo>
                <a:lnTo>
                  <a:pt x="2226086" y="3722706"/>
                </a:lnTo>
                <a:lnTo>
                  <a:pt x="2274361" y="3712961"/>
                </a:lnTo>
                <a:lnTo>
                  <a:pt x="2322180" y="3701989"/>
                </a:lnTo>
                <a:lnTo>
                  <a:pt x="2369523" y="3689808"/>
                </a:lnTo>
                <a:lnTo>
                  <a:pt x="2416375" y="3676434"/>
                </a:lnTo>
                <a:lnTo>
                  <a:pt x="2462717" y="3661885"/>
                </a:lnTo>
                <a:lnTo>
                  <a:pt x="2508532" y="3646178"/>
                </a:lnTo>
                <a:lnTo>
                  <a:pt x="2553804" y="3629329"/>
                </a:lnTo>
                <a:lnTo>
                  <a:pt x="2598514" y="3611356"/>
                </a:lnTo>
                <a:lnTo>
                  <a:pt x="2642645" y="3592277"/>
                </a:lnTo>
                <a:lnTo>
                  <a:pt x="2686180" y="3572107"/>
                </a:lnTo>
                <a:lnTo>
                  <a:pt x="2729102" y="3550865"/>
                </a:lnTo>
                <a:lnTo>
                  <a:pt x="2771394" y="3528568"/>
                </a:lnTo>
                <a:lnTo>
                  <a:pt x="2773679" y="3527171"/>
                </a:lnTo>
                <a:lnTo>
                  <a:pt x="2773679" y="2820289"/>
                </a:lnTo>
                <a:lnTo>
                  <a:pt x="2704973" y="2882646"/>
                </a:lnTo>
                <a:lnTo>
                  <a:pt x="2666884" y="2912919"/>
                </a:lnTo>
                <a:lnTo>
                  <a:pt x="2627657" y="2941781"/>
                </a:lnTo>
                <a:lnTo>
                  <a:pt x="2587332" y="2969192"/>
                </a:lnTo>
                <a:lnTo>
                  <a:pt x="2545947" y="2995114"/>
                </a:lnTo>
                <a:lnTo>
                  <a:pt x="2503540" y="3019508"/>
                </a:lnTo>
                <a:lnTo>
                  <a:pt x="2460149" y="3042336"/>
                </a:lnTo>
                <a:lnTo>
                  <a:pt x="2415814" y="3063560"/>
                </a:lnTo>
                <a:lnTo>
                  <a:pt x="2370573" y="3083140"/>
                </a:lnTo>
                <a:lnTo>
                  <a:pt x="2324465" y="3101038"/>
                </a:lnTo>
                <a:lnTo>
                  <a:pt x="2277527" y="3117216"/>
                </a:lnTo>
                <a:lnTo>
                  <a:pt x="2229799" y="3131635"/>
                </a:lnTo>
                <a:lnTo>
                  <a:pt x="2181319" y="3144256"/>
                </a:lnTo>
                <a:lnTo>
                  <a:pt x="2132125" y="3155042"/>
                </a:lnTo>
                <a:lnTo>
                  <a:pt x="2082257" y="3163952"/>
                </a:lnTo>
                <a:lnTo>
                  <a:pt x="2031752" y="3170950"/>
                </a:lnTo>
                <a:lnTo>
                  <a:pt x="1980650" y="3175996"/>
                </a:lnTo>
                <a:lnTo>
                  <a:pt x="1928988" y="3179052"/>
                </a:lnTo>
                <a:lnTo>
                  <a:pt x="1876805" y="3180080"/>
                </a:lnTo>
                <a:lnTo>
                  <a:pt x="1829074" y="3179220"/>
                </a:lnTo>
                <a:lnTo>
                  <a:pt x="1781775" y="3176663"/>
                </a:lnTo>
                <a:lnTo>
                  <a:pt x="1734938" y="3172436"/>
                </a:lnTo>
                <a:lnTo>
                  <a:pt x="1688593" y="3166570"/>
                </a:lnTo>
                <a:lnTo>
                  <a:pt x="1642769" y="3159093"/>
                </a:lnTo>
                <a:lnTo>
                  <a:pt x="1597496" y="3150036"/>
                </a:lnTo>
                <a:lnTo>
                  <a:pt x="1552802" y="3139427"/>
                </a:lnTo>
                <a:lnTo>
                  <a:pt x="1508718" y="3127297"/>
                </a:lnTo>
                <a:lnTo>
                  <a:pt x="1465273" y="3113674"/>
                </a:lnTo>
                <a:lnTo>
                  <a:pt x="1422495" y="3098588"/>
                </a:lnTo>
                <a:lnTo>
                  <a:pt x="1380416" y="3082068"/>
                </a:lnTo>
                <a:lnTo>
                  <a:pt x="1339063" y="3064144"/>
                </a:lnTo>
                <a:lnTo>
                  <a:pt x="1298466" y="3044846"/>
                </a:lnTo>
                <a:lnTo>
                  <a:pt x="1258656" y="3024202"/>
                </a:lnTo>
                <a:lnTo>
                  <a:pt x="1219660" y="3002242"/>
                </a:lnTo>
                <a:lnTo>
                  <a:pt x="1181510" y="2978996"/>
                </a:lnTo>
                <a:lnTo>
                  <a:pt x="1144233" y="2954492"/>
                </a:lnTo>
                <a:lnTo>
                  <a:pt x="1107860" y="2928762"/>
                </a:lnTo>
                <a:lnTo>
                  <a:pt x="1072420" y="2901833"/>
                </a:lnTo>
                <a:lnTo>
                  <a:pt x="1037942" y="2873735"/>
                </a:lnTo>
                <a:lnTo>
                  <a:pt x="1004456" y="2844498"/>
                </a:lnTo>
                <a:lnTo>
                  <a:pt x="971991" y="2814152"/>
                </a:lnTo>
                <a:lnTo>
                  <a:pt x="940577" y="2782725"/>
                </a:lnTo>
                <a:lnTo>
                  <a:pt x="910242" y="2750247"/>
                </a:lnTo>
                <a:lnTo>
                  <a:pt x="881017" y="2716747"/>
                </a:lnTo>
                <a:lnTo>
                  <a:pt x="852931" y="2682256"/>
                </a:lnTo>
                <a:lnTo>
                  <a:pt x="826014" y="2646801"/>
                </a:lnTo>
                <a:lnTo>
                  <a:pt x="800293" y="2610414"/>
                </a:lnTo>
                <a:lnTo>
                  <a:pt x="775800" y="2573123"/>
                </a:lnTo>
                <a:lnTo>
                  <a:pt x="752564" y="2534957"/>
                </a:lnTo>
                <a:lnTo>
                  <a:pt x="730613" y="2495947"/>
                </a:lnTo>
                <a:lnTo>
                  <a:pt x="709978" y="2456121"/>
                </a:lnTo>
                <a:lnTo>
                  <a:pt x="690688" y="2415509"/>
                </a:lnTo>
                <a:lnTo>
                  <a:pt x="672771" y="2374140"/>
                </a:lnTo>
                <a:lnTo>
                  <a:pt x="656258" y="2332044"/>
                </a:lnTo>
                <a:lnTo>
                  <a:pt x="641179" y="2289251"/>
                </a:lnTo>
                <a:lnTo>
                  <a:pt x="627562" y="2245789"/>
                </a:lnTo>
                <a:lnTo>
                  <a:pt x="615436" y="2201688"/>
                </a:lnTo>
                <a:lnTo>
                  <a:pt x="604832" y="2156978"/>
                </a:lnTo>
                <a:lnTo>
                  <a:pt x="595779" y="2111688"/>
                </a:lnTo>
                <a:lnTo>
                  <a:pt x="588305" y="2065847"/>
                </a:lnTo>
                <a:lnTo>
                  <a:pt x="582442" y="2019485"/>
                </a:lnTo>
                <a:lnTo>
                  <a:pt x="578217" y="1972632"/>
                </a:lnTo>
                <a:lnTo>
                  <a:pt x="575660" y="1925316"/>
                </a:lnTo>
                <a:lnTo>
                  <a:pt x="574801" y="1877567"/>
                </a:lnTo>
                <a:lnTo>
                  <a:pt x="575660" y="1829819"/>
                </a:lnTo>
                <a:lnTo>
                  <a:pt x="578217" y="1782503"/>
                </a:lnTo>
                <a:lnTo>
                  <a:pt x="582442" y="1735650"/>
                </a:lnTo>
                <a:lnTo>
                  <a:pt x="588305" y="1689288"/>
                </a:lnTo>
                <a:lnTo>
                  <a:pt x="595779" y="1643447"/>
                </a:lnTo>
                <a:lnTo>
                  <a:pt x="604832" y="1598157"/>
                </a:lnTo>
                <a:lnTo>
                  <a:pt x="615436" y="1553447"/>
                </a:lnTo>
                <a:lnTo>
                  <a:pt x="627562" y="1509346"/>
                </a:lnTo>
                <a:lnTo>
                  <a:pt x="641179" y="1465884"/>
                </a:lnTo>
                <a:lnTo>
                  <a:pt x="656258" y="1423091"/>
                </a:lnTo>
                <a:lnTo>
                  <a:pt x="672771" y="1380995"/>
                </a:lnTo>
                <a:lnTo>
                  <a:pt x="690688" y="1339626"/>
                </a:lnTo>
                <a:lnTo>
                  <a:pt x="709978" y="1299014"/>
                </a:lnTo>
                <a:lnTo>
                  <a:pt x="730613" y="1259188"/>
                </a:lnTo>
                <a:lnTo>
                  <a:pt x="752564" y="1220178"/>
                </a:lnTo>
                <a:lnTo>
                  <a:pt x="775800" y="1182012"/>
                </a:lnTo>
                <a:lnTo>
                  <a:pt x="800293" y="1144721"/>
                </a:lnTo>
                <a:lnTo>
                  <a:pt x="826014" y="1108334"/>
                </a:lnTo>
                <a:lnTo>
                  <a:pt x="852931" y="1072879"/>
                </a:lnTo>
                <a:lnTo>
                  <a:pt x="881017" y="1038388"/>
                </a:lnTo>
                <a:lnTo>
                  <a:pt x="910242" y="1004888"/>
                </a:lnTo>
                <a:lnTo>
                  <a:pt x="940577" y="972410"/>
                </a:lnTo>
                <a:lnTo>
                  <a:pt x="971991" y="940983"/>
                </a:lnTo>
                <a:lnTo>
                  <a:pt x="1004456" y="910637"/>
                </a:lnTo>
                <a:lnTo>
                  <a:pt x="1037942" y="881400"/>
                </a:lnTo>
                <a:lnTo>
                  <a:pt x="1072420" y="853302"/>
                </a:lnTo>
                <a:lnTo>
                  <a:pt x="1107860" y="826373"/>
                </a:lnTo>
                <a:lnTo>
                  <a:pt x="1144233" y="800643"/>
                </a:lnTo>
                <a:lnTo>
                  <a:pt x="1181510" y="776139"/>
                </a:lnTo>
                <a:lnTo>
                  <a:pt x="1219660" y="752893"/>
                </a:lnTo>
                <a:lnTo>
                  <a:pt x="1258656" y="730933"/>
                </a:lnTo>
                <a:lnTo>
                  <a:pt x="1298466" y="710289"/>
                </a:lnTo>
                <a:lnTo>
                  <a:pt x="1339063" y="690991"/>
                </a:lnTo>
                <a:lnTo>
                  <a:pt x="1380416" y="673067"/>
                </a:lnTo>
                <a:lnTo>
                  <a:pt x="1422495" y="656547"/>
                </a:lnTo>
                <a:lnTo>
                  <a:pt x="1465273" y="641461"/>
                </a:lnTo>
                <a:lnTo>
                  <a:pt x="1508718" y="627838"/>
                </a:lnTo>
                <a:lnTo>
                  <a:pt x="1552802" y="615708"/>
                </a:lnTo>
                <a:lnTo>
                  <a:pt x="1597496" y="605099"/>
                </a:lnTo>
                <a:lnTo>
                  <a:pt x="1642769" y="596042"/>
                </a:lnTo>
                <a:lnTo>
                  <a:pt x="1688593" y="588565"/>
                </a:lnTo>
                <a:lnTo>
                  <a:pt x="1734938" y="582699"/>
                </a:lnTo>
                <a:lnTo>
                  <a:pt x="1781775" y="578472"/>
                </a:lnTo>
                <a:lnTo>
                  <a:pt x="1829074" y="575915"/>
                </a:lnTo>
                <a:lnTo>
                  <a:pt x="1876805" y="575055"/>
                </a:lnTo>
                <a:lnTo>
                  <a:pt x="1928988" y="576083"/>
                </a:lnTo>
                <a:lnTo>
                  <a:pt x="1980650" y="579139"/>
                </a:lnTo>
                <a:lnTo>
                  <a:pt x="2031752" y="584185"/>
                </a:lnTo>
                <a:lnTo>
                  <a:pt x="2082257" y="591183"/>
                </a:lnTo>
                <a:lnTo>
                  <a:pt x="2132125" y="600093"/>
                </a:lnTo>
                <a:lnTo>
                  <a:pt x="2181319" y="610879"/>
                </a:lnTo>
                <a:lnTo>
                  <a:pt x="2229799" y="623500"/>
                </a:lnTo>
                <a:lnTo>
                  <a:pt x="2277527" y="637919"/>
                </a:lnTo>
                <a:lnTo>
                  <a:pt x="2324465" y="654097"/>
                </a:lnTo>
                <a:lnTo>
                  <a:pt x="2370573" y="671995"/>
                </a:lnTo>
                <a:lnTo>
                  <a:pt x="2415814" y="691575"/>
                </a:lnTo>
                <a:lnTo>
                  <a:pt x="2460149" y="712799"/>
                </a:lnTo>
                <a:lnTo>
                  <a:pt x="2503540" y="735627"/>
                </a:lnTo>
                <a:lnTo>
                  <a:pt x="2545947" y="760021"/>
                </a:lnTo>
                <a:lnTo>
                  <a:pt x="2587332" y="785943"/>
                </a:lnTo>
                <a:lnTo>
                  <a:pt x="2627657" y="813354"/>
                </a:lnTo>
                <a:lnTo>
                  <a:pt x="2666884" y="842216"/>
                </a:lnTo>
                <a:lnTo>
                  <a:pt x="2704973" y="872489"/>
                </a:lnTo>
                <a:lnTo>
                  <a:pt x="2773679" y="934847"/>
                </a:lnTo>
                <a:lnTo>
                  <a:pt x="2773679" y="227964"/>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0911" y="2145792"/>
            <a:ext cx="7216140" cy="317449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8635" y="6477787"/>
            <a:ext cx="923696" cy="21973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505202" y="220862"/>
            <a:ext cx="1516257" cy="187276"/>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367789" y="707847"/>
            <a:ext cx="6266815" cy="757555"/>
          </a:xfrm>
          <a:prstGeom prst="rect">
            <a:avLst/>
          </a:prstGeom>
        </p:spPr>
        <p:txBody>
          <a:bodyPr vert="horz" wrap="square" lIns="0" tIns="12700" rIns="0" bIns="0" rtlCol="0" anchor="t">
            <a:spAutoFit/>
          </a:bodyPr>
          <a:lstStyle/>
          <a:p>
            <a:pPr marL="12700">
              <a:spcBef>
                <a:spcPts val="100"/>
              </a:spcBef>
            </a:pPr>
            <a:r>
              <a:rPr lang="en-US" sz="4800" b="0" spc="260" dirty="0"/>
              <a:t>Setting Comparison</a:t>
            </a:r>
            <a:endParaRPr lang="tr-TR" dirty="0"/>
          </a:p>
        </p:txBody>
      </p:sp>
      <p:sp>
        <p:nvSpPr>
          <p:cNvPr id="6" name="object 6"/>
          <p:cNvSpPr/>
          <p:nvPr/>
        </p:nvSpPr>
        <p:spPr>
          <a:xfrm>
            <a:off x="9418319" y="2878835"/>
            <a:ext cx="2773680" cy="3755390"/>
          </a:xfrm>
          <a:custGeom>
            <a:avLst/>
            <a:gdLst/>
            <a:ahLst/>
            <a:cxnLst/>
            <a:rect l="l" t="t" r="r" b="b"/>
            <a:pathLst>
              <a:path w="2773679" h="3755390">
                <a:moveTo>
                  <a:pt x="1876805" y="0"/>
                </a:moveTo>
                <a:lnTo>
                  <a:pt x="1828362" y="613"/>
                </a:lnTo>
                <a:lnTo>
                  <a:pt x="1780222" y="2443"/>
                </a:lnTo>
                <a:lnTo>
                  <a:pt x="1732398" y="5474"/>
                </a:lnTo>
                <a:lnTo>
                  <a:pt x="1684906" y="9693"/>
                </a:lnTo>
                <a:lnTo>
                  <a:pt x="1637761" y="15084"/>
                </a:lnTo>
                <a:lnTo>
                  <a:pt x="1590977" y="21633"/>
                </a:lnTo>
                <a:lnTo>
                  <a:pt x="1544569" y="29325"/>
                </a:lnTo>
                <a:lnTo>
                  <a:pt x="1498551" y="38145"/>
                </a:lnTo>
                <a:lnTo>
                  <a:pt x="1452940" y="48078"/>
                </a:lnTo>
                <a:lnTo>
                  <a:pt x="1407748" y="59110"/>
                </a:lnTo>
                <a:lnTo>
                  <a:pt x="1362992" y="71226"/>
                </a:lnTo>
                <a:lnTo>
                  <a:pt x="1318685" y="84411"/>
                </a:lnTo>
                <a:lnTo>
                  <a:pt x="1274843" y="98650"/>
                </a:lnTo>
                <a:lnTo>
                  <a:pt x="1231480" y="113930"/>
                </a:lnTo>
                <a:lnTo>
                  <a:pt x="1188610" y="130234"/>
                </a:lnTo>
                <a:lnTo>
                  <a:pt x="1146250" y="147548"/>
                </a:lnTo>
                <a:lnTo>
                  <a:pt x="1104413" y="165857"/>
                </a:lnTo>
                <a:lnTo>
                  <a:pt x="1063114" y="185148"/>
                </a:lnTo>
                <a:lnTo>
                  <a:pt x="1022368" y="205404"/>
                </a:lnTo>
                <a:lnTo>
                  <a:pt x="982189" y="226611"/>
                </a:lnTo>
                <a:lnTo>
                  <a:pt x="942593" y="248755"/>
                </a:lnTo>
                <a:lnTo>
                  <a:pt x="903594" y="271821"/>
                </a:lnTo>
                <a:lnTo>
                  <a:pt x="865207" y="295793"/>
                </a:lnTo>
                <a:lnTo>
                  <a:pt x="827447" y="320658"/>
                </a:lnTo>
                <a:lnTo>
                  <a:pt x="790327" y="346400"/>
                </a:lnTo>
                <a:lnTo>
                  <a:pt x="753864" y="373005"/>
                </a:lnTo>
                <a:lnTo>
                  <a:pt x="718072" y="400458"/>
                </a:lnTo>
                <a:lnTo>
                  <a:pt x="682965" y="428744"/>
                </a:lnTo>
                <a:lnTo>
                  <a:pt x="648558" y="457848"/>
                </a:lnTo>
                <a:lnTo>
                  <a:pt x="614867" y="487757"/>
                </a:lnTo>
                <a:lnTo>
                  <a:pt x="581905" y="518454"/>
                </a:lnTo>
                <a:lnTo>
                  <a:pt x="549687" y="549925"/>
                </a:lnTo>
                <a:lnTo>
                  <a:pt x="518229" y="582156"/>
                </a:lnTo>
                <a:lnTo>
                  <a:pt x="487545" y="615132"/>
                </a:lnTo>
                <a:lnTo>
                  <a:pt x="457649" y="648838"/>
                </a:lnTo>
                <a:lnTo>
                  <a:pt x="428557" y="683259"/>
                </a:lnTo>
                <a:lnTo>
                  <a:pt x="400283" y="718380"/>
                </a:lnTo>
                <a:lnTo>
                  <a:pt x="372842" y="754187"/>
                </a:lnTo>
                <a:lnTo>
                  <a:pt x="346248" y="790666"/>
                </a:lnTo>
                <a:lnTo>
                  <a:pt x="320517" y="827800"/>
                </a:lnTo>
                <a:lnTo>
                  <a:pt x="295663" y="865576"/>
                </a:lnTo>
                <a:lnTo>
                  <a:pt x="271701" y="903979"/>
                </a:lnTo>
                <a:lnTo>
                  <a:pt x="248646" y="942994"/>
                </a:lnTo>
                <a:lnTo>
                  <a:pt x="226511" y="982606"/>
                </a:lnTo>
                <a:lnTo>
                  <a:pt x="205313" y="1022800"/>
                </a:lnTo>
                <a:lnTo>
                  <a:pt x="185066" y="1063563"/>
                </a:lnTo>
                <a:lnTo>
                  <a:pt x="165784" y="1104878"/>
                </a:lnTo>
                <a:lnTo>
                  <a:pt x="147482" y="1146732"/>
                </a:lnTo>
                <a:lnTo>
                  <a:pt x="130176" y="1189109"/>
                </a:lnTo>
                <a:lnTo>
                  <a:pt x="113879" y="1231996"/>
                </a:lnTo>
                <a:lnTo>
                  <a:pt x="98606" y="1275376"/>
                </a:lnTo>
                <a:lnTo>
                  <a:pt x="84373" y="1319235"/>
                </a:lnTo>
                <a:lnTo>
                  <a:pt x="71194" y="1363559"/>
                </a:lnTo>
                <a:lnTo>
                  <a:pt x="59084" y="1408333"/>
                </a:lnTo>
                <a:lnTo>
                  <a:pt x="48057" y="1453542"/>
                </a:lnTo>
                <a:lnTo>
                  <a:pt x="38128" y="1499171"/>
                </a:lnTo>
                <a:lnTo>
                  <a:pt x="29312" y="1545206"/>
                </a:lnTo>
                <a:lnTo>
                  <a:pt x="21624" y="1591632"/>
                </a:lnTo>
                <a:lnTo>
                  <a:pt x="15078" y="1638434"/>
                </a:lnTo>
                <a:lnTo>
                  <a:pt x="9689" y="1685597"/>
                </a:lnTo>
                <a:lnTo>
                  <a:pt x="5472" y="1733106"/>
                </a:lnTo>
                <a:lnTo>
                  <a:pt x="2441" y="1780948"/>
                </a:lnTo>
                <a:lnTo>
                  <a:pt x="612" y="1829106"/>
                </a:lnTo>
                <a:lnTo>
                  <a:pt x="0" y="1877568"/>
                </a:lnTo>
                <a:lnTo>
                  <a:pt x="612" y="1926029"/>
                </a:lnTo>
                <a:lnTo>
                  <a:pt x="2441" y="1974187"/>
                </a:lnTo>
                <a:lnTo>
                  <a:pt x="5472" y="2022029"/>
                </a:lnTo>
                <a:lnTo>
                  <a:pt x="9689" y="2069538"/>
                </a:lnTo>
                <a:lnTo>
                  <a:pt x="15078" y="2116701"/>
                </a:lnTo>
                <a:lnTo>
                  <a:pt x="21624" y="2163503"/>
                </a:lnTo>
                <a:lnTo>
                  <a:pt x="29312" y="2209929"/>
                </a:lnTo>
                <a:lnTo>
                  <a:pt x="38128" y="2255964"/>
                </a:lnTo>
                <a:lnTo>
                  <a:pt x="48057" y="2301593"/>
                </a:lnTo>
                <a:lnTo>
                  <a:pt x="59084" y="2346802"/>
                </a:lnTo>
                <a:lnTo>
                  <a:pt x="71194" y="2391576"/>
                </a:lnTo>
                <a:lnTo>
                  <a:pt x="84373" y="2435900"/>
                </a:lnTo>
                <a:lnTo>
                  <a:pt x="98606" y="2479759"/>
                </a:lnTo>
                <a:lnTo>
                  <a:pt x="113879" y="2523139"/>
                </a:lnTo>
                <a:lnTo>
                  <a:pt x="130176" y="2566026"/>
                </a:lnTo>
                <a:lnTo>
                  <a:pt x="147482" y="2608403"/>
                </a:lnTo>
                <a:lnTo>
                  <a:pt x="165784" y="2650257"/>
                </a:lnTo>
                <a:lnTo>
                  <a:pt x="185066" y="2691572"/>
                </a:lnTo>
                <a:lnTo>
                  <a:pt x="205313" y="2732335"/>
                </a:lnTo>
                <a:lnTo>
                  <a:pt x="226511" y="2772529"/>
                </a:lnTo>
                <a:lnTo>
                  <a:pt x="248646" y="2812141"/>
                </a:lnTo>
                <a:lnTo>
                  <a:pt x="271701" y="2851156"/>
                </a:lnTo>
                <a:lnTo>
                  <a:pt x="295663" y="2889559"/>
                </a:lnTo>
                <a:lnTo>
                  <a:pt x="320517" y="2927335"/>
                </a:lnTo>
                <a:lnTo>
                  <a:pt x="346248" y="2964469"/>
                </a:lnTo>
                <a:lnTo>
                  <a:pt x="372842" y="3000948"/>
                </a:lnTo>
                <a:lnTo>
                  <a:pt x="400283" y="3036755"/>
                </a:lnTo>
                <a:lnTo>
                  <a:pt x="428557" y="3071876"/>
                </a:lnTo>
                <a:lnTo>
                  <a:pt x="457649" y="3106297"/>
                </a:lnTo>
                <a:lnTo>
                  <a:pt x="487545" y="3140003"/>
                </a:lnTo>
                <a:lnTo>
                  <a:pt x="518229" y="3172979"/>
                </a:lnTo>
                <a:lnTo>
                  <a:pt x="549687" y="3205210"/>
                </a:lnTo>
                <a:lnTo>
                  <a:pt x="581905" y="3236681"/>
                </a:lnTo>
                <a:lnTo>
                  <a:pt x="614867" y="3267378"/>
                </a:lnTo>
                <a:lnTo>
                  <a:pt x="648558" y="3297287"/>
                </a:lnTo>
                <a:lnTo>
                  <a:pt x="682965" y="3326391"/>
                </a:lnTo>
                <a:lnTo>
                  <a:pt x="718072" y="3354677"/>
                </a:lnTo>
                <a:lnTo>
                  <a:pt x="753864" y="3382130"/>
                </a:lnTo>
                <a:lnTo>
                  <a:pt x="790327" y="3408735"/>
                </a:lnTo>
                <a:lnTo>
                  <a:pt x="827447" y="3434477"/>
                </a:lnTo>
                <a:lnTo>
                  <a:pt x="865207" y="3459342"/>
                </a:lnTo>
                <a:lnTo>
                  <a:pt x="903594" y="3483314"/>
                </a:lnTo>
                <a:lnTo>
                  <a:pt x="942593" y="3506380"/>
                </a:lnTo>
                <a:lnTo>
                  <a:pt x="982189" y="3528524"/>
                </a:lnTo>
                <a:lnTo>
                  <a:pt x="1022368" y="3549731"/>
                </a:lnTo>
                <a:lnTo>
                  <a:pt x="1063114" y="3569987"/>
                </a:lnTo>
                <a:lnTo>
                  <a:pt x="1104413" y="3589278"/>
                </a:lnTo>
                <a:lnTo>
                  <a:pt x="1146250" y="3607587"/>
                </a:lnTo>
                <a:lnTo>
                  <a:pt x="1188610" y="3624901"/>
                </a:lnTo>
                <a:lnTo>
                  <a:pt x="1231480" y="3641205"/>
                </a:lnTo>
                <a:lnTo>
                  <a:pt x="1274843" y="3656485"/>
                </a:lnTo>
                <a:lnTo>
                  <a:pt x="1318685" y="3670724"/>
                </a:lnTo>
                <a:lnTo>
                  <a:pt x="1362992" y="3683909"/>
                </a:lnTo>
                <a:lnTo>
                  <a:pt x="1407748" y="3696025"/>
                </a:lnTo>
                <a:lnTo>
                  <a:pt x="1452940" y="3707057"/>
                </a:lnTo>
                <a:lnTo>
                  <a:pt x="1498551" y="3716990"/>
                </a:lnTo>
                <a:lnTo>
                  <a:pt x="1544569" y="3725810"/>
                </a:lnTo>
                <a:lnTo>
                  <a:pt x="1590977" y="3733502"/>
                </a:lnTo>
                <a:lnTo>
                  <a:pt x="1637761" y="3740051"/>
                </a:lnTo>
                <a:lnTo>
                  <a:pt x="1684906" y="3745442"/>
                </a:lnTo>
                <a:lnTo>
                  <a:pt x="1732398" y="3749661"/>
                </a:lnTo>
                <a:lnTo>
                  <a:pt x="1780222" y="3752692"/>
                </a:lnTo>
                <a:lnTo>
                  <a:pt x="1828362" y="3754522"/>
                </a:lnTo>
                <a:lnTo>
                  <a:pt x="1876805" y="3755136"/>
                </a:lnTo>
                <a:lnTo>
                  <a:pt x="1927798" y="3754456"/>
                </a:lnTo>
                <a:lnTo>
                  <a:pt x="1978453" y="3752430"/>
                </a:lnTo>
                <a:lnTo>
                  <a:pt x="2028756" y="3749073"/>
                </a:lnTo>
                <a:lnTo>
                  <a:pt x="2078688" y="3744404"/>
                </a:lnTo>
                <a:lnTo>
                  <a:pt x="2128232" y="3738439"/>
                </a:lnTo>
                <a:lnTo>
                  <a:pt x="2177370" y="3731195"/>
                </a:lnTo>
                <a:lnTo>
                  <a:pt x="2226086" y="3722691"/>
                </a:lnTo>
                <a:lnTo>
                  <a:pt x="2274361" y="3712942"/>
                </a:lnTo>
                <a:lnTo>
                  <a:pt x="2322180" y="3701967"/>
                </a:lnTo>
                <a:lnTo>
                  <a:pt x="2369523" y="3689782"/>
                </a:lnTo>
                <a:lnTo>
                  <a:pt x="2416375" y="3676405"/>
                </a:lnTo>
                <a:lnTo>
                  <a:pt x="2462717" y="3661853"/>
                </a:lnTo>
                <a:lnTo>
                  <a:pt x="2508532" y="3646143"/>
                </a:lnTo>
                <a:lnTo>
                  <a:pt x="2553804" y="3629292"/>
                </a:lnTo>
                <a:lnTo>
                  <a:pt x="2598514" y="3611318"/>
                </a:lnTo>
                <a:lnTo>
                  <a:pt x="2642645" y="3592237"/>
                </a:lnTo>
                <a:lnTo>
                  <a:pt x="2686180" y="3572067"/>
                </a:lnTo>
                <a:lnTo>
                  <a:pt x="2729102" y="3550826"/>
                </a:lnTo>
                <a:lnTo>
                  <a:pt x="2771394" y="3528529"/>
                </a:lnTo>
                <a:lnTo>
                  <a:pt x="2773679" y="3527171"/>
                </a:lnTo>
                <a:lnTo>
                  <a:pt x="2773679" y="2820225"/>
                </a:lnTo>
                <a:lnTo>
                  <a:pt x="2704973" y="2882646"/>
                </a:lnTo>
                <a:lnTo>
                  <a:pt x="2666884" y="2912919"/>
                </a:lnTo>
                <a:lnTo>
                  <a:pt x="2627657" y="2941780"/>
                </a:lnTo>
                <a:lnTo>
                  <a:pt x="2587332" y="2969191"/>
                </a:lnTo>
                <a:lnTo>
                  <a:pt x="2545947" y="2995112"/>
                </a:lnTo>
                <a:lnTo>
                  <a:pt x="2503540" y="3019506"/>
                </a:lnTo>
                <a:lnTo>
                  <a:pt x="2460149" y="3042333"/>
                </a:lnTo>
                <a:lnTo>
                  <a:pt x="2415814" y="3063555"/>
                </a:lnTo>
                <a:lnTo>
                  <a:pt x="2370573" y="3083134"/>
                </a:lnTo>
                <a:lnTo>
                  <a:pt x="2324465" y="3101032"/>
                </a:lnTo>
                <a:lnTo>
                  <a:pt x="2277527" y="3117208"/>
                </a:lnTo>
                <a:lnTo>
                  <a:pt x="2229799" y="3131626"/>
                </a:lnTo>
                <a:lnTo>
                  <a:pt x="2181319" y="3144247"/>
                </a:lnTo>
                <a:lnTo>
                  <a:pt x="2132125" y="3155031"/>
                </a:lnTo>
                <a:lnTo>
                  <a:pt x="2082257" y="3163941"/>
                </a:lnTo>
                <a:lnTo>
                  <a:pt x="2031752" y="3170938"/>
                </a:lnTo>
                <a:lnTo>
                  <a:pt x="1980650" y="3175984"/>
                </a:lnTo>
                <a:lnTo>
                  <a:pt x="1928988" y="3179040"/>
                </a:lnTo>
                <a:lnTo>
                  <a:pt x="1876805" y="3180067"/>
                </a:lnTo>
                <a:lnTo>
                  <a:pt x="1829074" y="3179208"/>
                </a:lnTo>
                <a:lnTo>
                  <a:pt x="1781775" y="3176650"/>
                </a:lnTo>
                <a:lnTo>
                  <a:pt x="1734938" y="3172424"/>
                </a:lnTo>
                <a:lnTo>
                  <a:pt x="1688593" y="3166557"/>
                </a:lnTo>
                <a:lnTo>
                  <a:pt x="1642769" y="3159081"/>
                </a:lnTo>
                <a:lnTo>
                  <a:pt x="1597496" y="3150024"/>
                </a:lnTo>
                <a:lnTo>
                  <a:pt x="1552802" y="3139415"/>
                </a:lnTo>
                <a:lnTo>
                  <a:pt x="1508718" y="3127285"/>
                </a:lnTo>
                <a:lnTo>
                  <a:pt x="1465273" y="3113662"/>
                </a:lnTo>
                <a:lnTo>
                  <a:pt x="1422495" y="3098577"/>
                </a:lnTo>
                <a:lnTo>
                  <a:pt x="1380416" y="3082057"/>
                </a:lnTo>
                <a:lnTo>
                  <a:pt x="1339063" y="3064134"/>
                </a:lnTo>
                <a:lnTo>
                  <a:pt x="1298466" y="3044835"/>
                </a:lnTo>
                <a:lnTo>
                  <a:pt x="1258656" y="3024192"/>
                </a:lnTo>
                <a:lnTo>
                  <a:pt x="1219660" y="3002232"/>
                </a:lnTo>
                <a:lnTo>
                  <a:pt x="1181510" y="2978987"/>
                </a:lnTo>
                <a:lnTo>
                  <a:pt x="1144233" y="2954484"/>
                </a:lnTo>
                <a:lnTo>
                  <a:pt x="1107860" y="2928754"/>
                </a:lnTo>
                <a:lnTo>
                  <a:pt x="1072420" y="2901825"/>
                </a:lnTo>
                <a:lnTo>
                  <a:pt x="1037942" y="2873728"/>
                </a:lnTo>
                <a:lnTo>
                  <a:pt x="1004456" y="2844491"/>
                </a:lnTo>
                <a:lnTo>
                  <a:pt x="971991" y="2814145"/>
                </a:lnTo>
                <a:lnTo>
                  <a:pt x="940577" y="2782719"/>
                </a:lnTo>
                <a:lnTo>
                  <a:pt x="910242" y="2750241"/>
                </a:lnTo>
                <a:lnTo>
                  <a:pt x="881017" y="2716742"/>
                </a:lnTo>
                <a:lnTo>
                  <a:pt x="852931" y="2682251"/>
                </a:lnTo>
                <a:lnTo>
                  <a:pt x="826014" y="2646797"/>
                </a:lnTo>
                <a:lnTo>
                  <a:pt x="800293" y="2610410"/>
                </a:lnTo>
                <a:lnTo>
                  <a:pt x="775800" y="2573119"/>
                </a:lnTo>
                <a:lnTo>
                  <a:pt x="752564" y="2534954"/>
                </a:lnTo>
                <a:lnTo>
                  <a:pt x="730613" y="2495944"/>
                </a:lnTo>
                <a:lnTo>
                  <a:pt x="709978" y="2456118"/>
                </a:lnTo>
                <a:lnTo>
                  <a:pt x="690688" y="2415506"/>
                </a:lnTo>
                <a:lnTo>
                  <a:pt x="672771" y="2374138"/>
                </a:lnTo>
                <a:lnTo>
                  <a:pt x="656258" y="2332043"/>
                </a:lnTo>
                <a:lnTo>
                  <a:pt x="641179" y="2289249"/>
                </a:lnTo>
                <a:lnTo>
                  <a:pt x="627562" y="2245788"/>
                </a:lnTo>
                <a:lnTo>
                  <a:pt x="615436" y="2201687"/>
                </a:lnTo>
                <a:lnTo>
                  <a:pt x="604832" y="2156977"/>
                </a:lnTo>
                <a:lnTo>
                  <a:pt x="595779" y="2111687"/>
                </a:lnTo>
                <a:lnTo>
                  <a:pt x="588305" y="2065847"/>
                </a:lnTo>
                <a:lnTo>
                  <a:pt x="582442" y="2019485"/>
                </a:lnTo>
                <a:lnTo>
                  <a:pt x="578217" y="1972632"/>
                </a:lnTo>
                <a:lnTo>
                  <a:pt x="575660" y="1925316"/>
                </a:lnTo>
                <a:lnTo>
                  <a:pt x="574801" y="1877568"/>
                </a:lnTo>
                <a:lnTo>
                  <a:pt x="575660" y="1829819"/>
                </a:lnTo>
                <a:lnTo>
                  <a:pt x="578217" y="1782503"/>
                </a:lnTo>
                <a:lnTo>
                  <a:pt x="582442" y="1735650"/>
                </a:lnTo>
                <a:lnTo>
                  <a:pt x="588305" y="1689288"/>
                </a:lnTo>
                <a:lnTo>
                  <a:pt x="595779" y="1643447"/>
                </a:lnTo>
                <a:lnTo>
                  <a:pt x="604832" y="1598157"/>
                </a:lnTo>
                <a:lnTo>
                  <a:pt x="615436" y="1553447"/>
                </a:lnTo>
                <a:lnTo>
                  <a:pt x="627562" y="1509346"/>
                </a:lnTo>
                <a:lnTo>
                  <a:pt x="641179" y="1465884"/>
                </a:lnTo>
                <a:lnTo>
                  <a:pt x="656258" y="1423091"/>
                </a:lnTo>
                <a:lnTo>
                  <a:pt x="672771" y="1380995"/>
                </a:lnTo>
                <a:lnTo>
                  <a:pt x="690688" y="1339626"/>
                </a:lnTo>
                <a:lnTo>
                  <a:pt x="709978" y="1299014"/>
                </a:lnTo>
                <a:lnTo>
                  <a:pt x="730613" y="1259188"/>
                </a:lnTo>
                <a:lnTo>
                  <a:pt x="752564" y="1220178"/>
                </a:lnTo>
                <a:lnTo>
                  <a:pt x="775800" y="1182012"/>
                </a:lnTo>
                <a:lnTo>
                  <a:pt x="800293" y="1144721"/>
                </a:lnTo>
                <a:lnTo>
                  <a:pt x="826014" y="1108334"/>
                </a:lnTo>
                <a:lnTo>
                  <a:pt x="852931" y="1072879"/>
                </a:lnTo>
                <a:lnTo>
                  <a:pt x="881017" y="1038388"/>
                </a:lnTo>
                <a:lnTo>
                  <a:pt x="910242" y="1004888"/>
                </a:lnTo>
                <a:lnTo>
                  <a:pt x="940577" y="972410"/>
                </a:lnTo>
                <a:lnTo>
                  <a:pt x="971991" y="940983"/>
                </a:lnTo>
                <a:lnTo>
                  <a:pt x="1004456" y="910637"/>
                </a:lnTo>
                <a:lnTo>
                  <a:pt x="1037942" y="881400"/>
                </a:lnTo>
                <a:lnTo>
                  <a:pt x="1072420" y="853302"/>
                </a:lnTo>
                <a:lnTo>
                  <a:pt x="1107860" y="826373"/>
                </a:lnTo>
                <a:lnTo>
                  <a:pt x="1144233" y="800643"/>
                </a:lnTo>
                <a:lnTo>
                  <a:pt x="1181510" y="776139"/>
                </a:lnTo>
                <a:lnTo>
                  <a:pt x="1219660" y="752893"/>
                </a:lnTo>
                <a:lnTo>
                  <a:pt x="1258656" y="730933"/>
                </a:lnTo>
                <a:lnTo>
                  <a:pt x="1298466" y="710289"/>
                </a:lnTo>
                <a:lnTo>
                  <a:pt x="1339063" y="690991"/>
                </a:lnTo>
                <a:lnTo>
                  <a:pt x="1380416" y="673067"/>
                </a:lnTo>
                <a:lnTo>
                  <a:pt x="1422495" y="656547"/>
                </a:lnTo>
                <a:lnTo>
                  <a:pt x="1465273" y="641461"/>
                </a:lnTo>
                <a:lnTo>
                  <a:pt x="1508718" y="627838"/>
                </a:lnTo>
                <a:lnTo>
                  <a:pt x="1552802" y="615708"/>
                </a:lnTo>
                <a:lnTo>
                  <a:pt x="1597496" y="605099"/>
                </a:lnTo>
                <a:lnTo>
                  <a:pt x="1642769" y="596042"/>
                </a:lnTo>
                <a:lnTo>
                  <a:pt x="1688593" y="588565"/>
                </a:lnTo>
                <a:lnTo>
                  <a:pt x="1734938" y="582699"/>
                </a:lnTo>
                <a:lnTo>
                  <a:pt x="1781775" y="578472"/>
                </a:lnTo>
                <a:lnTo>
                  <a:pt x="1829074" y="575915"/>
                </a:lnTo>
                <a:lnTo>
                  <a:pt x="1876805" y="575055"/>
                </a:lnTo>
                <a:lnTo>
                  <a:pt x="1928988" y="576083"/>
                </a:lnTo>
                <a:lnTo>
                  <a:pt x="1980650" y="579139"/>
                </a:lnTo>
                <a:lnTo>
                  <a:pt x="2031752" y="584185"/>
                </a:lnTo>
                <a:lnTo>
                  <a:pt x="2082257" y="591183"/>
                </a:lnTo>
                <a:lnTo>
                  <a:pt x="2132125" y="600093"/>
                </a:lnTo>
                <a:lnTo>
                  <a:pt x="2181319" y="610879"/>
                </a:lnTo>
                <a:lnTo>
                  <a:pt x="2229799" y="623500"/>
                </a:lnTo>
                <a:lnTo>
                  <a:pt x="2277527" y="637919"/>
                </a:lnTo>
                <a:lnTo>
                  <a:pt x="2324465" y="654097"/>
                </a:lnTo>
                <a:lnTo>
                  <a:pt x="2370573" y="671995"/>
                </a:lnTo>
                <a:lnTo>
                  <a:pt x="2415814" y="691575"/>
                </a:lnTo>
                <a:lnTo>
                  <a:pt x="2460149" y="712799"/>
                </a:lnTo>
                <a:lnTo>
                  <a:pt x="2503540" y="735627"/>
                </a:lnTo>
                <a:lnTo>
                  <a:pt x="2545947" y="760021"/>
                </a:lnTo>
                <a:lnTo>
                  <a:pt x="2587332" y="785943"/>
                </a:lnTo>
                <a:lnTo>
                  <a:pt x="2627657" y="813354"/>
                </a:lnTo>
                <a:lnTo>
                  <a:pt x="2666884" y="842216"/>
                </a:lnTo>
                <a:lnTo>
                  <a:pt x="2704973" y="872489"/>
                </a:lnTo>
                <a:lnTo>
                  <a:pt x="2773679" y="934846"/>
                </a:lnTo>
                <a:lnTo>
                  <a:pt x="2773679" y="227964"/>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Dikdörtgen 11">
            <a:extLst>
              <a:ext uri="{FF2B5EF4-FFF2-40B4-BE49-F238E27FC236}">
                <a16:creationId xmlns:a16="http://schemas.microsoft.com/office/drawing/2014/main" id="{7C486A34-EE86-4A8F-A307-032A9E32CCA1}"/>
              </a:ext>
            </a:extLst>
          </p:cNvPr>
          <p:cNvSpPr/>
          <p:nvPr/>
        </p:nvSpPr>
        <p:spPr>
          <a:xfrm>
            <a:off x="670483" y="5282606"/>
            <a:ext cx="10829925" cy="5476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object 2"/>
          <p:cNvSpPr/>
          <p:nvPr/>
        </p:nvSpPr>
        <p:spPr>
          <a:xfrm>
            <a:off x="681227" y="573023"/>
            <a:ext cx="10829544" cy="28559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8635" y="6477787"/>
            <a:ext cx="923696" cy="21973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64003" y="3657600"/>
            <a:ext cx="10835364" cy="830580"/>
          </a:xfrm>
          <a:custGeom>
            <a:avLst/>
            <a:gdLst/>
            <a:ahLst/>
            <a:cxnLst/>
            <a:rect l="l" t="t" r="r" b="b"/>
            <a:pathLst>
              <a:path w="4681855" h="830579">
                <a:moveTo>
                  <a:pt x="4681727" y="0"/>
                </a:moveTo>
                <a:lnTo>
                  <a:pt x="0" y="0"/>
                </a:lnTo>
                <a:lnTo>
                  <a:pt x="0" y="830580"/>
                </a:lnTo>
                <a:lnTo>
                  <a:pt x="4681727" y="830580"/>
                </a:lnTo>
                <a:lnTo>
                  <a:pt x="4681727" y="0"/>
                </a:lnTo>
                <a:close/>
              </a:path>
            </a:pathLst>
          </a:custGeom>
          <a:solidFill>
            <a:srgbClr val="FFAB03"/>
          </a:solidFill>
        </p:spPr>
        <p:txBody>
          <a:bodyPr wrap="square" lIns="0" tIns="0" rIns="0" bIns="0" rtlCol="0"/>
          <a:lstStyle/>
          <a:p>
            <a:endParaRPr/>
          </a:p>
        </p:txBody>
      </p:sp>
      <p:sp>
        <p:nvSpPr>
          <p:cNvPr id="5" name="object 5"/>
          <p:cNvSpPr txBox="1"/>
          <p:nvPr/>
        </p:nvSpPr>
        <p:spPr>
          <a:xfrm>
            <a:off x="681990" y="3658361"/>
            <a:ext cx="10829925" cy="398186"/>
          </a:xfrm>
          <a:prstGeom prst="rect">
            <a:avLst/>
          </a:prstGeom>
          <a:ln w="38100">
            <a:solidFill>
              <a:srgbClr val="FFAB03"/>
            </a:solidFill>
          </a:ln>
        </p:spPr>
        <p:txBody>
          <a:bodyPr vert="horz" wrap="square" lIns="0" tIns="28575" rIns="0" bIns="0" rtlCol="0" anchor="t">
            <a:spAutoFit/>
          </a:bodyPr>
          <a:lstStyle/>
          <a:p>
            <a:pPr algn="ctr"/>
            <a:r>
              <a:rPr lang="tr-TR" sz="2400" spc="300" dirty="0" err="1">
                <a:solidFill>
                  <a:schemeClr val="bg1"/>
                </a:solidFill>
                <a:latin typeface="Trebuchet MS"/>
                <a:ea typeface="+mn-lt"/>
                <a:cs typeface="+mn-lt"/>
              </a:rPr>
              <a:t>Cyber</a:t>
            </a:r>
            <a:r>
              <a:rPr lang="tr-TR" sz="2400" spc="300" dirty="0">
                <a:solidFill>
                  <a:schemeClr val="bg1"/>
                </a:solidFill>
                <a:latin typeface="Trebuchet MS"/>
                <a:ea typeface="+mn-lt"/>
                <a:cs typeface="+mn-lt"/>
              </a:rPr>
              <a:t> Security </a:t>
            </a:r>
            <a:r>
              <a:rPr lang="tr-TR" sz="2400" spc="300" dirty="0" err="1">
                <a:solidFill>
                  <a:schemeClr val="bg1"/>
                </a:solidFill>
                <a:latin typeface="Trebuchet MS"/>
                <a:ea typeface="+mn-lt"/>
                <a:cs typeface="+mn-lt"/>
              </a:rPr>
              <a:t>Should</a:t>
            </a:r>
            <a:r>
              <a:rPr lang="tr-TR" sz="2400" spc="300" dirty="0">
                <a:solidFill>
                  <a:schemeClr val="bg1"/>
                </a:solidFill>
                <a:latin typeface="Trebuchet MS"/>
                <a:ea typeface="+mn-lt"/>
                <a:cs typeface="+mn-lt"/>
              </a:rPr>
              <a:t> Not Be </a:t>
            </a:r>
            <a:r>
              <a:rPr lang="tr-TR" sz="2400" spc="300" dirty="0" err="1">
                <a:solidFill>
                  <a:schemeClr val="bg1"/>
                </a:solidFill>
                <a:latin typeface="Trebuchet MS"/>
                <a:ea typeface="+mn-lt"/>
                <a:cs typeface="+mn-lt"/>
              </a:rPr>
              <a:t>Your</a:t>
            </a:r>
            <a:r>
              <a:rPr lang="tr-TR" sz="2400" spc="300" dirty="0">
                <a:solidFill>
                  <a:schemeClr val="bg1"/>
                </a:solidFill>
                <a:latin typeface="Trebuchet MS"/>
                <a:ea typeface="+mn-lt"/>
                <a:cs typeface="+mn-lt"/>
              </a:rPr>
              <a:t> </a:t>
            </a:r>
            <a:r>
              <a:rPr lang="tr-TR" sz="2400" spc="300" dirty="0" err="1">
                <a:solidFill>
                  <a:schemeClr val="bg1"/>
                </a:solidFill>
                <a:latin typeface="Trebuchet MS"/>
                <a:ea typeface="+mn-lt"/>
                <a:cs typeface="+mn-lt"/>
              </a:rPr>
              <a:t>Concern</a:t>
            </a:r>
            <a:endParaRPr lang="tr-TR" dirty="0" err="1">
              <a:cs typeface="Calibri"/>
            </a:endParaRPr>
          </a:p>
        </p:txBody>
      </p:sp>
      <p:pic>
        <p:nvPicPr>
          <p:cNvPr id="6" name="Resim 5" descr="metin, küçük resim, yemek takımı, ışık içeren bir resim&#10;&#10;Açıklama otomatik olarak oluşturuldu">
            <a:extLst>
              <a:ext uri="{FF2B5EF4-FFF2-40B4-BE49-F238E27FC236}">
                <a16:creationId xmlns:a16="http://schemas.microsoft.com/office/drawing/2014/main" id="{C1007BEF-01E0-46B1-8411-EF3974922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344239"/>
            <a:ext cx="1348640" cy="366244"/>
          </a:xfrm>
          <a:prstGeom prst="rect">
            <a:avLst/>
          </a:prstGeom>
        </p:spPr>
      </p:pic>
      <p:pic>
        <p:nvPicPr>
          <p:cNvPr id="7" name="Resim 6" descr="metin, küçük resim içeren bir resim&#10;&#10;Açıklama otomatik olarak oluşturuldu">
            <a:extLst>
              <a:ext uri="{FF2B5EF4-FFF2-40B4-BE49-F238E27FC236}">
                <a16:creationId xmlns:a16="http://schemas.microsoft.com/office/drawing/2014/main" id="{0E8B2E7E-47F0-4C05-93C5-367EA14F9D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3940" y="5226090"/>
            <a:ext cx="2028020" cy="676007"/>
          </a:xfrm>
          <a:prstGeom prst="rect">
            <a:avLst/>
          </a:prstGeom>
        </p:spPr>
      </p:pic>
      <p:pic>
        <p:nvPicPr>
          <p:cNvPr id="9" name="Resim 8" descr="metin, küçük resim içeren bir resim&#10;&#10;Açıklama otomatik olarak oluşturuldu">
            <a:extLst>
              <a:ext uri="{FF2B5EF4-FFF2-40B4-BE49-F238E27FC236}">
                <a16:creationId xmlns:a16="http://schemas.microsoft.com/office/drawing/2014/main" id="{4BB97F87-4137-4847-BD74-000499368B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3060" y="5326632"/>
            <a:ext cx="1875754" cy="480283"/>
          </a:xfrm>
          <a:prstGeom prst="rect">
            <a:avLst/>
          </a:prstGeom>
        </p:spPr>
      </p:pic>
      <p:pic>
        <p:nvPicPr>
          <p:cNvPr id="10" name="Resim 9" descr="metin, küçük resim içeren bir resim&#10;&#10;Açıklama otomatik olarak oluşturuldu">
            <a:extLst>
              <a:ext uri="{FF2B5EF4-FFF2-40B4-BE49-F238E27FC236}">
                <a16:creationId xmlns:a16="http://schemas.microsoft.com/office/drawing/2014/main" id="{CD2CA940-4178-465D-8049-5CBD983BBC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05107" y="5440071"/>
            <a:ext cx="2139008" cy="300089"/>
          </a:xfrm>
          <a:prstGeom prst="rect">
            <a:avLst/>
          </a:prstGeom>
        </p:spPr>
      </p:pic>
      <p:pic>
        <p:nvPicPr>
          <p:cNvPr id="14" name="Resim 13" descr="metin, küçük resim, işaret içeren bir resim&#10;&#10;Açıklama otomatik olarak oluşturuldu">
            <a:extLst>
              <a:ext uri="{FF2B5EF4-FFF2-40B4-BE49-F238E27FC236}">
                <a16:creationId xmlns:a16="http://schemas.microsoft.com/office/drawing/2014/main" id="{B98429B1-1A8B-410B-BA94-2F7513042F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1684" y="5360835"/>
            <a:ext cx="1791998" cy="494059"/>
          </a:xfrm>
          <a:prstGeom prst="rect">
            <a:avLst/>
          </a:prstGeom>
        </p:spPr>
      </p:pic>
      <p:pic>
        <p:nvPicPr>
          <p:cNvPr id="17" name="Resim 16">
            <a:extLst>
              <a:ext uri="{FF2B5EF4-FFF2-40B4-BE49-F238E27FC236}">
                <a16:creationId xmlns:a16="http://schemas.microsoft.com/office/drawing/2014/main" id="{45B6C145-5F66-494B-8D5A-B1849356FE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69040" y="5890923"/>
            <a:ext cx="1791997" cy="895999"/>
          </a:xfrm>
          <a:prstGeom prst="rect">
            <a:avLst/>
          </a:prstGeom>
        </p:spPr>
      </p:pic>
      <p:pic>
        <p:nvPicPr>
          <p:cNvPr id="19" name="Resim 18">
            <a:extLst>
              <a:ext uri="{FF2B5EF4-FFF2-40B4-BE49-F238E27FC236}">
                <a16:creationId xmlns:a16="http://schemas.microsoft.com/office/drawing/2014/main" id="{2366B920-C335-4450-875B-BB979F1A17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6494" y="5866652"/>
            <a:ext cx="1791996" cy="895998"/>
          </a:xfrm>
          <a:prstGeom prst="rect">
            <a:avLst/>
          </a:prstGeom>
        </p:spPr>
      </p:pic>
      <p:pic>
        <p:nvPicPr>
          <p:cNvPr id="20" name="Resim 19">
            <a:extLst>
              <a:ext uri="{FF2B5EF4-FFF2-40B4-BE49-F238E27FC236}">
                <a16:creationId xmlns:a16="http://schemas.microsoft.com/office/drawing/2014/main" id="{F6BF89E2-547E-458F-A994-E8A0D1CB46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95665" y="5874320"/>
            <a:ext cx="1791998" cy="895999"/>
          </a:xfrm>
          <a:prstGeom prst="rect">
            <a:avLst/>
          </a:prstGeom>
        </p:spPr>
      </p:pic>
      <p:pic>
        <p:nvPicPr>
          <p:cNvPr id="21" name="Resim 20">
            <a:extLst>
              <a:ext uri="{FF2B5EF4-FFF2-40B4-BE49-F238E27FC236}">
                <a16:creationId xmlns:a16="http://schemas.microsoft.com/office/drawing/2014/main" id="{E57BCDE1-71F1-4560-960F-B9069F7196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4371" y="5874321"/>
            <a:ext cx="1791998" cy="895999"/>
          </a:xfrm>
          <a:prstGeom prst="rect">
            <a:avLst/>
          </a:prstGeom>
        </p:spPr>
      </p:pic>
      <p:pic>
        <p:nvPicPr>
          <p:cNvPr id="16" name="Resim 15">
            <a:extLst>
              <a:ext uri="{FF2B5EF4-FFF2-40B4-BE49-F238E27FC236}">
                <a16:creationId xmlns:a16="http://schemas.microsoft.com/office/drawing/2014/main" id="{DEFD1161-46A1-4AEC-9C3A-0029A371704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60553" y="5882478"/>
            <a:ext cx="1791998" cy="895999"/>
          </a:xfrm>
          <a:prstGeom prst="rect">
            <a:avLst/>
          </a:prstGeom>
        </p:spPr>
      </p:pic>
      <p:sp>
        <p:nvSpPr>
          <p:cNvPr id="8" name="Metin kutusu 7">
            <a:extLst>
              <a:ext uri="{FF2B5EF4-FFF2-40B4-BE49-F238E27FC236}">
                <a16:creationId xmlns:a16="http://schemas.microsoft.com/office/drawing/2014/main" id="{8A6B6F89-5559-4A33-9E76-7FFBF716F1DC}"/>
              </a:ext>
            </a:extLst>
          </p:cNvPr>
          <p:cNvSpPr txBox="1"/>
          <p:nvPr/>
        </p:nvSpPr>
        <p:spPr>
          <a:xfrm>
            <a:off x="4264325" y="4494362"/>
            <a:ext cx="36777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3600" b="1" dirty="0">
                <a:latin typeface="Trebuchet MS"/>
              </a:rPr>
              <a:t>OUR PRODUCTS </a:t>
            </a:r>
            <a:r>
              <a:rPr lang="tr-TR" sz="3600" dirty="0">
                <a:latin typeface="Trebuchet MS"/>
              </a:rPr>
              <a:t>​</a:t>
            </a:r>
            <a:endParaRPr lang="tr-TR" sz="3600" dirty="0">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36903" y="3313176"/>
            <a:ext cx="6468110" cy="1381125"/>
          </a:xfrm>
          <a:custGeom>
            <a:avLst/>
            <a:gdLst/>
            <a:ahLst/>
            <a:cxnLst/>
            <a:rect l="l" t="t" r="r" b="b"/>
            <a:pathLst>
              <a:path w="6468109" h="1381125">
                <a:moveTo>
                  <a:pt x="5777484" y="0"/>
                </a:moveTo>
                <a:lnTo>
                  <a:pt x="5777484" y="345186"/>
                </a:lnTo>
                <a:lnTo>
                  <a:pt x="0" y="345186"/>
                </a:lnTo>
                <a:lnTo>
                  <a:pt x="345186" y="690372"/>
                </a:lnTo>
                <a:lnTo>
                  <a:pt x="0" y="1035557"/>
                </a:lnTo>
                <a:lnTo>
                  <a:pt x="5777484" y="1035557"/>
                </a:lnTo>
                <a:lnTo>
                  <a:pt x="5777484" y="1380744"/>
                </a:lnTo>
                <a:lnTo>
                  <a:pt x="6467856" y="690372"/>
                </a:lnTo>
                <a:lnTo>
                  <a:pt x="5777484" y="0"/>
                </a:lnTo>
                <a:close/>
              </a:path>
            </a:pathLst>
          </a:custGeom>
          <a:solidFill>
            <a:srgbClr val="FFE1CA"/>
          </a:solidFill>
        </p:spPr>
        <p:txBody>
          <a:bodyPr wrap="square" lIns="0" tIns="0" rIns="0" bIns="0" rtlCol="0"/>
          <a:lstStyle/>
          <a:p>
            <a:endParaRPr/>
          </a:p>
        </p:txBody>
      </p:sp>
      <p:sp>
        <p:nvSpPr>
          <p:cNvPr id="3" name="object 3"/>
          <p:cNvSpPr txBox="1"/>
          <p:nvPr/>
        </p:nvSpPr>
        <p:spPr>
          <a:xfrm>
            <a:off x="1284477" y="2565019"/>
            <a:ext cx="2542540" cy="975994"/>
          </a:xfrm>
          <a:prstGeom prst="rect">
            <a:avLst/>
          </a:prstGeom>
        </p:spPr>
        <p:txBody>
          <a:bodyPr vert="horz" wrap="square" lIns="0" tIns="45085" rIns="0" bIns="0" rtlCol="0" anchor="t">
            <a:spAutoFit/>
          </a:bodyPr>
          <a:lstStyle/>
          <a:p>
            <a:pPr marL="12065" marR="5080" indent="635" algn="ctr">
              <a:lnSpc>
                <a:spcPts val="1810"/>
              </a:lnSpc>
              <a:spcBef>
                <a:spcPts val="355"/>
              </a:spcBef>
            </a:pPr>
            <a:r>
              <a:rPr lang="en-US" sz="1700" spc="-5" dirty="0">
                <a:latin typeface="Trebuchet MS"/>
                <a:ea typeface="+mn-lt"/>
                <a:cs typeface="+mn-lt"/>
              </a:rPr>
              <a:t>• You can open a terminal directly with the user information you have entered on your device. </a:t>
            </a:r>
            <a:endParaRPr lang="tr-TR" dirty="0"/>
          </a:p>
        </p:txBody>
      </p:sp>
      <p:grpSp>
        <p:nvGrpSpPr>
          <p:cNvPr id="4" name="object 4"/>
          <p:cNvGrpSpPr/>
          <p:nvPr/>
        </p:nvGrpSpPr>
        <p:grpSpPr>
          <a:xfrm>
            <a:off x="2377439" y="3825240"/>
            <a:ext cx="3339465" cy="356870"/>
            <a:chOff x="2377439" y="3825240"/>
            <a:chExt cx="3339465" cy="356870"/>
          </a:xfrm>
        </p:grpSpPr>
        <p:sp>
          <p:nvSpPr>
            <p:cNvPr id="5" name="object 5"/>
            <p:cNvSpPr/>
            <p:nvPr/>
          </p:nvSpPr>
          <p:spPr>
            <a:xfrm>
              <a:off x="2383535" y="3831336"/>
              <a:ext cx="346075" cy="344805"/>
            </a:xfrm>
            <a:custGeom>
              <a:avLst/>
              <a:gdLst/>
              <a:ahLst/>
              <a:cxnLst/>
              <a:rect l="l" t="t" r="r" b="b"/>
              <a:pathLst>
                <a:path w="346075" h="344804">
                  <a:moveTo>
                    <a:pt x="172974" y="0"/>
                  </a:moveTo>
                  <a:lnTo>
                    <a:pt x="127000" y="6150"/>
                  </a:lnTo>
                  <a:lnTo>
                    <a:pt x="85682" y="23509"/>
                  </a:lnTo>
                  <a:lnTo>
                    <a:pt x="50673" y="50434"/>
                  </a:lnTo>
                  <a:lnTo>
                    <a:pt x="23622" y="85287"/>
                  </a:lnTo>
                  <a:lnTo>
                    <a:pt x="6180" y="126426"/>
                  </a:lnTo>
                  <a:lnTo>
                    <a:pt x="0" y="172212"/>
                  </a:lnTo>
                  <a:lnTo>
                    <a:pt x="6180" y="217997"/>
                  </a:lnTo>
                  <a:lnTo>
                    <a:pt x="23622" y="259136"/>
                  </a:lnTo>
                  <a:lnTo>
                    <a:pt x="50673" y="293989"/>
                  </a:lnTo>
                  <a:lnTo>
                    <a:pt x="85682" y="320914"/>
                  </a:lnTo>
                  <a:lnTo>
                    <a:pt x="127000" y="338273"/>
                  </a:lnTo>
                  <a:lnTo>
                    <a:pt x="172974" y="344424"/>
                  </a:lnTo>
                  <a:lnTo>
                    <a:pt x="218947" y="338273"/>
                  </a:lnTo>
                  <a:lnTo>
                    <a:pt x="260265" y="320914"/>
                  </a:lnTo>
                  <a:lnTo>
                    <a:pt x="295274" y="293989"/>
                  </a:lnTo>
                  <a:lnTo>
                    <a:pt x="322325" y="259136"/>
                  </a:lnTo>
                  <a:lnTo>
                    <a:pt x="339767" y="217997"/>
                  </a:lnTo>
                  <a:lnTo>
                    <a:pt x="345947" y="172212"/>
                  </a:lnTo>
                  <a:lnTo>
                    <a:pt x="339767" y="126426"/>
                  </a:lnTo>
                  <a:lnTo>
                    <a:pt x="322325" y="85287"/>
                  </a:lnTo>
                  <a:lnTo>
                    <a:pt x="295275" y="50434"/>
                  </a:lnTo>
                  <a:lnTo>
                    <a:pt x="260265" y="23509"/>
                  </a:lnTo>
                  <a:lnTo>
                    <a:pt x="218948" y="6150"/>
                  </a:lnTo>
                  <a:lnTo>
                    <a:pt x="172974" y="0"/>
                  </a:lnTo>
                  <a:close/>
                </a:path>
              </a:pathLst>
            </a:custGeom>
            <a:solidFill>
              <a:srgbClr val="FFAB03"/>
            </a:solidFill>
          </p:spPr>
          <p:txBody>
            <a:bodyPr wrap="square" lIns="0" tIns="0" rIns="0" bIns="0" rtlCol="0"/>
            <a:lstStyle/>
            <a:p>
              <a:endParaRPr/>
            </a:p>
          </p:txBody>
        </p:sp>
        <p:sp>
          <p:nvSpPr>
            <p:cNvPr id="6" name="object 6"/>
            <p:cNvSpPr/>
            <p:nvPr/>
          </p:nvSpPr>
          <p:spPr>
            <a:xfrm>
              <a:off x="2383535" y="3831336"/>
              <a:ext cx="346075" cy="344805"/>
            </a:xfrm>
            <a:custGeom>
              <a:avLst/>
              <a:gdLst/>
              <a:ahLst/>
              <a:cxnLst/>
              <a:rect l="l" t="t" r="r" b="b"/>
              <a:pathLst>
                <a:path w="346075" h="344804">
                  <a:moveTo>
                    <a:pt x="0" y="172212"/>
                  </a:moveTo>
                  <a:lnTo>
                    <a:pt x="6180" y="126426"/>
                  </a:lnTo>
                  <a:lnTo>
                    <a:pt x="23622" y="85287"/>
                  </a:lnTo>
                  <a:lnTo>
                    <a:pt x="50673" y="50434"/>
                  </a:lnTo>
                  <a:lnTo>
                    <a:pt x="85682" y="23509"/>
                  </a:lnTo>
                  <a:lnTo>
                    <a:pt x="127000" y="6150"/>
                  </a:lnTo>
                  <a:lnTo>
                    <a:pt x="172974" y="0"/>
                  </a:lnTo>
                  <a:lnTo>
                    <a:pt x="218948" y="6150"/>
                  </a:lnTo>
                  <a:lnTo>
                    <a:pt x="260265" y="23509"/>
                  </a:lnTo>
                  <a:lnTo>
                    <a:pt x="295275" y="50434"/>
                  </a:lnTo>
                  <a:lnTo>
                    <a:pt x="322325" y="85287"/>
                  </a:lnTo>
                  <a:lnTo>
                    <a:pt x="339767" y="126426"/>
                  </a:lnTo>
                  <a:lnTo>
                    <a:pt x="345947" y="172212"/>
                  </a:lnTo>
                  <a:lnTo>
                    <a:pt x="339767" y="217997"/>
                  </a:lnTo>
                  <a:lnTo>
                    <a:pt x="322325" y="259136"/>
                  </a:lnTo>
                  <a:lnTo>
                    <a:pt x="295274" y="293989"/>
                  </a:lnTo>
                  <a:lnTo>
                    <a:pt x="260265" y="320914"/>
                  </a:lnTo>
                  <a:lnTo>
                    <a:pt x="218947" y="338273"/>
                  </a:lnTo>
                  <a:lnTo>
                    <a:pt x="172974" y="344424"/>
                  </a:lnTo>
                  <a:lnTo>
                    <a:pt x="127000" y="338273"/>
                  </a:lnTo>
                  <a:lnTo>
                    <a:pt x="85682" y="320914"/>
                  </a:lnTo>
                  <a:lnTo>
                    <a:pt x="50673" y="293989"/>
                  </a:lnTo>
                  <a:lnTo>
                    <a:pt x="23622" y="259136"/>
                  </a:lnTo>
                  <a:lnTo>
                    <a:pt x="6180" y="217997"/>
                  </a:lnTo>
                  <a:lnTo>
                    <a:pt x="0" y="172212"/>
                  </a:lnTo>
                  <a:close/>
                </a:path>
              </a:pathLst>
            </a:custGeom>
            <a:ln w="12192">
              <a:solidFill>
                <a:srgbClr val="FFFFFF"/>
              </a:solidFill>
            </a:ln>
          </p:spPr>
          <p:txBody>
            <a:bodyPr wrap="square" lIns="0" tIns="0" rIns="0" bIns="0" rtlCol="0"/>
            <a:lstStyle/>
            <a:p>
              <a:endParaRPr/>
            </a:p>
          </p:txBody>
        </p:sp>
        <p:sp>
          <p:nvSpPr>
            <p:cNvPr id="7" name="object 7"/>
            <p:cNvSpPr/>
            <p:nvPr/>
          </p:nvSpPr>
          <p:spPr>
            <a:xfrm>
              <a:off x="5364479" y="3831336"/>
              <a:ext cx="346075" cy="344805"/>
            </a:xfrm>
            <a:custGeom>
              <a:avLst/>
              <a:gdLst/>
              <a:ahLst/>
              <a:cxnLst/>
              <a:rect l="l" t="t" r="r" b="b"/>
              <a:pathLst>
                <a:path w="346075" h="344804">
                  <a:moveTo>
                    <a:pt x="172974" y="0"/>
                  </a:moveTo>
                  <a:lnTo>
                    <a:pt x="127000" y="6150"/>
                  </a:lnTo>
                  <a:lnTo>
                    <a:pt x="85682" y="23509"/>
                  </a:lnTo>
                  <a:lnTo>
                    <a:pt x="50673" y="50434"/>
                  </a:lnTo>
                  <a:lnTo>
                    <a:pt x="23622" y="85287"/>
                  </a:lnTo>
                  <a:lnTo>
                    <a:pt x="6180" y="126426"/>
                  </a:lnTo>
                  <a:lnTo>
                    <a:pt x="0" y="172212"/>
                  </a:lnTo>
                  <a:lnTo>
                    <a:pt x="6180" y="217997"/>
                  </a:lnTo>
                  <a:lnTo>
                    <a:pt x="23622" y="259136"/>
                  </a:lnTo>
                  <a:lnTo>
                    <a:pt x="50673" y="293989"/>
                  </a:lnTo>
                  <a:lnTo>
                    <a:pt x="85682" y="320914"/>
                  </a:lnTo>
                  <a:lnTo>
                    <a:pt x="127000" y="338273"/>
                  </a:lnTo>
                  <a:lnTo>
                    <a:pt x="172974" y="344424"/>
                  </a:lnTo>
                  <a:lnTo>
                    <a:pt x="218948" y="338273"/>
                  </a:lnTo>
                  <a:lnTo>
                    <a:pt x="260265" y="320914"/>
                  </a:lnTo>
                  <a:lnTo>
                    <a:pt x="295275" y="293989"/>
                  </a:lnTo>
                  <a:lnTo>
                    <a:pt x="322325" y="259136"/>
                  </a:lnTo>
                  <a:lnTo>
                    <a:pt x="339767" y="217997"/>
                  </a:lnTo>
                  <a:lnTo>
                    <a:pt x="345948" y="172212"/>
                  </a:lnTo>
                  <a:lnTo>
                    <a:pt x="339767" y="126426"/>
                  </a:lnTo>
                  <a:lnTo>
                    <a:pt x="322325" y="85287"/>
                  </a:lnTo>
                  <a:lnTo>
                    <a:pt x="295275" y="50434"/>
                  </a:lnTo>
                  <a:lnTo>
                    <a:pt x="260265" y="23509"/>
                  </a:lnTo>
                  <a:lnTo>
                    <a:pt x="218948" y="6150"/>
                  </a:lnTo>
                  <a:lnTo>
                    <a:pt x="172974" y="0"/>
                  </a:lnTo>
                  <a:close/>
                </a:path>
              </a:pathLst>
            </a:custGeom>
            <a:solidFill>
              <a:srgbClr val="FFAB03"/>
            </a:solidFill>
          </p:spPr>
          <p:txBody>
            <a:bodyPr wrap="square" lIns="0" tIns="0" rIns="0" bIns="0" rtlCol="0"/>
            <a:lstStyle/>
            <a:p>
              <a:endParaRPr/>
            </a:p>
          </p:txBody>
        </p:sp>
        <p:sp>
          <p:nvSpPr>
            <p:cNvPr id="8" name="object 8"/>
            <p:cNvSpPr/>
            <p:nvPr/>
          </p:nvSpPr>
          <p:spPr>
            <a:xfrm>
              <a:off x="5364479" y="3831336"/>
              <a:ext cx="346075" cy="344805"/>
            </a:xfrm>
            <a:custGeom>
              <a:avLst/>
              <a:gdLst/>
              <a:ahLst/>
              <a:cxnLst/>
              <a:rect l="l" t="t" r="r" b="b"/>
              <a:pathLst>
                <a:path w="346075" h="344804">
                  <a:moveTo>
                    <a:pt x="0" y="172212"/>
                  </a:moveTo>
                  <a:lnTo>
                    <a:pt x="6180" y="126426"/>
                  </a:lnTo>
                  <a:lnTo>
                    <a:pt x="23622" y="85287"/>
                  </a:lnTo>
                  <a:lnTo>
                    <a:pt x="50673" y="50434"/>
                  </a:lnTo>
                  <a:lnTo>
                    <a:pt x="85682" y="23509"/>
                  </a:lnTo>
                  <a:lnTo>
                    <a:pt x="127000" y="6150"/>
                  </a:lnTo>
                  <a:lnTo>
                    <a:pt x="172974" y="0"/>
                  </a:lnTo>
                  <a:lnTo>
                    <a:pt x="218948" y="6150"/>
                  </a:lnTo>
                  <a:lnTo>
                    <a:pt x="260265" y="23509"/>
                  </a:lnTo>
                  <a:lnTo>
                    <a:pt x="295275" y="50434"/>
                  </a:lnTo>
                  <a:lnTo>
                    <a:pt x="322325" y="85287"/>
                  </a:lnTo>
                  <a:lnTo>
                    <a:pt x="339767" y="126426"/>
                  </a:lnTo>
                  <a:lnTo>
                    <a:pt x="345948" y="172212"/>
                  </a:lnTo>
                  <a:lnTo>
                    <a:pt x="339767" y="217997"/>
                  </a:lnTo>
                  <a:lnTo>
                    <a:pt x="322325" y="259136"/>
                  </a:lnTo>
                  <a:lnTo>
                    <a:pt x="295275" y="293989"/>
                  </a:lnTo>
                  <a:lnTo>
                    <a:pt x="260265" y="320914"/>
                  </a:lnTo>
                  <a:lnTo>
                    <a:pt x="218948" y="338273"/>
                  </a:lnTo>
                  <a:lnTo>
                    <a:pt x="172974" y="344424"/>
                  </a:lnTo>
                  <a:lnTo>
                    <a:pt x="127000" y="338273"/>
                  </a:lnTo>
                  <a:lnTo>
                    <a:pt x="85682" y="320914"/>
                  </a:lnTo>
                  <a:lnTo>
                    <a:pt x="50673" y="293989"/>
                  </a:lnTo>
                  <a:lnTo>
                    <a:pt x="23622" y="259136"/>
                  </a:lnTo>
                  <a:lnTo>
                    <a:pt x="6180" y="217997"/>
                  </a:lnTo>
                  <a:lnTo>
                    <a:pt x="0" y="172212"/>
                  </a:lnTo>
                  <a:close/>
                </a:path>
              </a:pathLst>
            </a:custGeom>
            <a:ln w="12192">
              <a:solidFill>
                <a:srgbClr val="FFFFFF"/>
              </a:solidFill>
            </a:ln>
          </p:spPr>
          <p:txBody>
            <a:bodyPr wrap="square" lIns="0" tIns="0" rIns="0" bIns="0" rtlCol="0"/>
            <a:lstStyle/>
            <a:p>
              <a:endParaRPr/>
            </a:p>
          </p:txBody>
        </p:sp>
      </p:grpSp>
      <p:sp>
        <p:nvSpPr>
          <p:cNvPr id="9" name="object 9"/>
          <p:cNvSpPr txBox="1"/>
          <p:nvPr/>
        </p:nvSpPr>
        <p:spPr>
          <a:xfrm>
            <a:off x="4588002" y="4418202"/>
            <a:ext cx="1901189" cy="746125"/>
          </a:xfrm>
          <a:prstGeom prst="rect">
            <a:avLst/>
          </a:prstGeom>
        </p:spPr>
        <p:txBody>
          <a:bodyPr vert="horz" wrap="square" lIns="0" tIns="45085" rIns="0" bIns="0" rtlCol="0" anchor="t">
            <a:spAutoFit/>
          </a:bodyPr>
          <a:lstStyle/>
          <a:p>
            <a:pPr marL="12700" marR="5080" algn="ctr">
              <a:lnSpc>
                <a:spcPts val="1810"/>
              </a:lnSpc>
              <a:spcBef>
                <a:spcPts val="355"/>
              </a:spcBef>
            </a:pPr>
            <a:r>
              <a:rPr lang="en-US" sz="1700" spc="-5" dirty="0">
                <a:ea typeface="+mn-lt"/>
                <a:cs typeface="+mn-lt"/>
              </a:rPr>
              <a:t>You can also restrict who can access which device.</a:t>
            </a:r>
            <a:endParaRPr lang="en-US" dirty="0">
              <a:ea typeface="+mn-lt"/>
              <a:cs typeface="+mn-lt"/>
            </a:endParaRPr>
          </a:p>
        </p:txBody>
      </p:sp>
      <p:sp>
        <p:nvSpPr>
          <p:cNvPr id="10" name="object 10"/>
          <p:cNvSpPr/>
          <p:nvPr/>
        </p:nvSpPr>
        <p:spPr>
          <a:xfrm>
            <a:off x="208635" y="6477787"/>
            <a:ext cx="923696" cy="219735"/>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10505202" y="220862"/>
            <a:ext cx="1516257" cy="187276"/>
          </a:xfrm>
          <a:prstGeom prst="rect">
            <a:avLst/>
          </a:prstGeom>
          <a:blipFill>
            <a:blip r:embed="rId3" cstate="print"/>
            <a:stretch>
              <a:fillRect/>
            </a:stretch>
          </a:blipFill>
        </p:spPr>
        <p:txBody>
          <a:bodyPr wrap="square" lIns="0" tIns="0" rIns="0" bIns="0" rtlCol="0"/>
          <a:lstStyle/>
          <a:p>
            <a:endParaRPr/>
          </a:p>
        </p:txBody>
      </p:sp>
      <p:sp>
        <p:nvSpPr>
          <p:cNvPr id="12" name="object 12"/>
          <p:cNvSpPr txBox="1">
            <a:spLocks noGrp="1"/>
          </p:cNvSpPr>
          <p:nvPr>
            <p:ph type="title"/>
          </p:nvPr>
        </p:nvSpPr>
        <p:spPr>
          <a:xfrm>
            <a:off x="1367789" y="642620"/>
            <a:ext cx="7023794" cy="751231"/>
          </a:xfrm>
          <a:prstGeom prst="rect">
            <a:avLst/>
          </a:prstGeom>
        </p:spPr>
        <p:txBody>
          <a:bodyPr vert="horz" wrap="square" lIns="0" tIns="158750" rIns="0" bIns="0" rtlCol="0" anchor="t">
            <a:spAutoFit/>
          </a:bodyPr>
          <a:lstStyle/>
          <a:p>
            <a:pPr marL="12700" marR="5080">
              <a:lnSpc>
                <a:spcPct val="80000"/>
              </a:lnSpc>
              <a:spcBef>
                <a:spcPts val="1250"/>
              </a:spcBef>
            </a:pPr>
            <a:r>
              <a:rPr lang="en-US" sz="4800" b="0" spc="204" dirty="0"/>
              <a:t>Direct Terminal Access</a:t>
            </a:r>
            <a:endParaRPr lang="tr-TR" dirty="0"/>
          </a:p>
        </p:txBody>
      </p:sp>
      <p:sp>
        <p:nvSpPr>
          <p:cNvPr id="13" name="object 13"/>
          <p:cNvSpPr/>
          <p:nvPr/>
        </p:nvSpPr>
        <p:spPr>
          <a:xfrm>
            <a:off x="9418319" y="914400"/>
            <a:ext cx="2773680" cy="3755390"/>
          </a:xfrm>
          <a:custGeom>
            <a:avLst/>
            <a:gdLst/>
            <a:ahLst/>
            <a:cxnLst/>
            <a:rect l="l" t="t" r="r" b="b"/>
            <a:pathLst>
              <a:path w="2773679" h="3755390">
                <a:moveTo>
                  <a:pt x="1876805" y="0"/>
                </a:moveTo>
                <a:lnTo>
                  <a:pt x="1828362" y="613"/>
                </a:lnTo>
                <a:lnTo>
                  <a:pt x="1780222" y="2443"/>
                </a:lnTo>
                <a:lnTo>
                  <a:pt x="1732398" y="5474"/>
                </a:lnTo>
                <a:lnTo>
                  <a:pt x="1684906" y="9693"/>
                </a:lnTo>
                <a:lnTo>
                  <a:pt x="1637761" y="15084"/>
                </a:lnTo>
                <a:lnTo>
                  <a:pt x="1590977" y="21633"/>
                </a:lnTo>
                <a:lnTo>
                  <a:pt x="1544569" y="29325"/>
                </a:lnTo>
                <a:lnTo>
                  <a:pt x="1498551" y="38145"/>
                </a:lnTo>
                <a:lnTo>
                  <a:pt x="1452940" y="48078"/>
                </a:lnTo>
                <a:lnTo>
                  <a:pt x="1407748" y="59110"/>
                </a:lnTo>
                <a:lnTo>
                  <a:pt x="1362992" y="71226"/>
                </a:lnTo>
                <a:lnTo>
                  <a:pt x="1318685" y="84411"/>
                </a:lnTo>
                <a:lnTo>
                  <a:pt x="1274843" y="98650"/>
                </a:lnTo>
                <a:lnTo>
                  <a:pt x="1231480" y="113930"/>
                </a:lnTo>
                <a:lnTo>
                  <a:pt x="1188610" y="130234"/>
                </a:lnTo>
                <a:lnTo>
                  <a:pt x="1146250" y="147548"/>
                </a:lnTo>
                <a:lnTo>
                  <a:pt x="1104413" y="165857"/>
                </a:lnTo>
                <a:lnTo>
                  <a:pt x="1063114" y="185148"/>
                </a:lnTo>
                <a:lnTo>
                  <a:pt x="1022368" y="205404"/>
                </a:lnTo>
                <a:lnTo>
                  <a:pt x="982189" y="226611"/>
                </a:lnTo>
                <a:lnTo>
                  <a:pt x="942593" y="248755"/>
                </a:lnTo>
                <a:lnTo>
                  <a:pt x="903594" y="271821"/>
                </a:lnTo>
                <a:lnTo>
                  <a:pt x="865207" y="295793"/>
                </a:lnTo>
                <a:lnTo>
                  <a:pt x="827447" y="320658"/>
                </a:lnTo>
                <a:lnTo>
                  <a:pt x="790327" y="346400"/>
                </a:lnTo>
                <a:lnTo>
                  <a:pt x="753864" y="373005"/>
                </a:lnTo>
                <a:lnTo>
                  <a:pt x="718072" y="400458"/>
                </a:lnTo>
                <a:lnTo>
                  <a:pt x="682965" y="428744"/>
                </a:lnTo>
                <a:lnTo>
                  <a:pt x="648558" y="457848"/>
                </a:lnTo>
                <a:lnTo>
                  <a:pt x="614867" y="487757"/>
                </a:lnTo>
                <a:lnTo>
                  <a:pt x="581905" y="518454"/>
                </a:lnTo>
                <a:lnTo>
                  <a:pt x="549687" y="549925"/>
                </a:lnTo>
                <a:lnTo>
                  <a:pt x="518229" y="582156"/>
                </a:lnTo>
                <a:lnTo>
                  <a:pt x="487545" y="615132"/>
                </a:lnTo>
                <a:lnTo>
                  <a:pt x="457649" y="648838"/>
                </a:lnTo>
                <a:lnTo>
                  <a:pt x="428557" y="683259"/>
                </a:lnTo>
                <a:lnTo>
                  <a:pt x="400283" y="718380"/>
                </a:lnTo>
                <a:lnTo>
                  <a:pt x="372842" y="754187"/>
                </a:lnTo>
                <a:lnTo>
                  <a:pt x="346248" y="790666"/>
                </a:lnTo>
                <a:lnTo>
                  <a:pt x="320517" y="827800"/>
                </a:lnTo>
                <a:lnTo>
                  <a:pt x="295663" y="865576"/>
                </a:lnTo>
                <a:lnTo>
                  <a:pt x="271701" y="903979"/>
                </a:lnTo>
                <a:lnTo>
                  <a:pt x="248646" y="942994"/>
                </a:lnTo>
                <a:lnTo>
                  <a:pt x="226511" y="982606"/>
                </a:lnTo>
                <a:lnTo>
                  <a:pt x="205313" y="1022800"/>
                </a:lnTo>
                <a:lnTo>
                  <a:pt x="185066" y="1063563"/>
                </a:lnTo>
                <a:lnTo>
                  <a:pt x="165784" y="1104878"/>
                </a:lnTo>
                <a:lnTo>
                  <a:pt x="147482" y="1146732"/>
                </a:lnTo>
                <a:lnTo>
                  <a:pt x="130176" y="1189109"/>
                </a:lnTo>
                <a:lnTo>
                  <a:pt x="113879" y="1231996"/>
                </a:lnTo>
                <a:lnTo>
                  <a:pt x="98606" y="1275376"/>
                </a:lnTo>
                <a:lnTo>
                  <a:pt x="84373" y="1319235"/>
                </a:lnTo>
                <a:lnTo>
                  <a:pt x="71194" y="1363559"/>
                </a:lnTo>
                <a:lnTo>
                  <a:pt x="59084" y="1408333"/>
                </a:lnTo>
                <a:lnTo>
                  <a:pt x="48057" y="1453542"/>
                </a:lnTo>
                <a:lnTo>
                  <a:pt x="38128" y="1499171"/>
                </a:lnTo>
                <a:lnTo>
                  <a:pt x="29312" y="1545206"/>
                </a:lnTo>
                <a:lnTo>
                  <a:pt x="21624" y="1591632"/>
                </a:lnTo>
                <a:lnTo>
                  <a:pt x="15078" y="1638434"/>
                </a:lnTo>
                <a:lnTo>
                  <a:pt x="9689" y="1685597"/>
                </a:lnTo>
                <a:lnTo>
                  <a:pt x="5472" y="1733106"/>
                </a:lnTo>
                <a:lnTo>
                  <a:pt x="2441" y="1780948"/>
                </a:lnTo>
                <a:lnTo>
                  <a:pt x="612" y="1829106"/>
                </a:lnTo>
                <a:lnTo>
                  <a:pt x="0" y="1877567"/>
                </a:lnTo>
                <a:lnTo>
                  <a:pt x="612" y="1926029"/>
                </a:lnTo>
                <a:lnTo>
                  <a:pt x="2441" y="1974187"/>
                </a:lnTo>
                <a:lnTo>
                  <a:pt x="5472" y="2022029"/>
                </a:lnTo>
                <a:lnTo>
                  <a:pt x="9689" y="2069538"/>
                </a:lnTo>
                <a:lnTo>
                  <a:pt x="15078" y="2116701"/>
                </a:lnTo>
                <a:lnTo>
                  <a:pt x="21624" y="2163503"/>
                </a:lnTo>
                <a:lnTo>
                  <a:pt x="29312" y="2209929"/>
                </a:lnTo>
                <a:lnTo>
                  <a:pt x="38128" y="2255964"/>
                </a:lnTo>
                <a:lnTo>
                  <a:pt x="48057" y="2301593"/>
                </a:lnTo>
                <a:lnTo>
                  <a:pt x="59084" y="2346802"/>
                </a:lnTo>
                <a:lnTo>
                  <a:pt x="71194" y="2391576"/>
                </a:lnTo>
                <a:lnTo>
                  <a:pt x="84373" y="2435900"/>
                </a:lnTo>
                <a:lnTo>
                  <a:pt x="98606" y="2479759"/>
                </a:lnTo>
                <a:lnTo>
                  <a:pt x="113879" y="2523139"/>
                </a:lnTo>
                <a:lnTo>
                  <a:pt x="130176" y="2566026"/>
                </a:lnTo>
                <a:lnTo>
                  <a:pt x="147482" y="2608403"/>
                </a:lnTo>
                <a:lnTo>
                  <a:pt x="165784" y="2650257"/>
                </a:lnTo>
                <a:lnTo>
                  <a:pt x="185066" y="2691572"/>
                </a:lnTo>
                <a:lnTo>
                  <a:pt x="205313" y="2732335"/>
                </a:lnTo>
                <a:lnTo>
                  <a:pt x="226511" y="2772529"/>
                </a:lnTo>
                <a:lnTo>
                  <a:pt x="248646" y="2812141"/>
                </a:lnTo>
                <a:lnTo>
                  <a:pt x="271701" y="2851156"/>
                </a:lnTo>
                <a:lnTo>
                  <a:pt x="295663" y="2889559"/>
                </a:lnTo>
                <a:lnTo>
                  <a:pt x="320517" y="2927335"/>
                </a:lnTo>
                <a:lnTo>
                  <a:pt x="346248" y="2964469"/>
                </a:lnTo>
                <a:lnTo>
                  <a:pt x="372842" y="3000948"/>
                </a:lnTo>
                <a:lnTo>
                  <a:pt x="400283" y="3036755"/>
                </a:lnTo>
                <a:lnTo>
                  <a:pt x="428557" y="3071876"/>
                </a:lnTo>
                <a:lnTo>
                  <a:pt x="457649" y="3106297"/>
                </a:lnTo>
                <a:lnTo>
                  <a:pt x="487545" y="3140003"/>
                </a:lnTo>
                <a:lnTo>
                  <a:pt x="518229" y="3172979"/>
                </a:lnTo>
                <a:lnTo>
                  <a:pt x="549687" y="3205210"/>
                </a:lnTo>
                <a:lnTo>
                  <a:pt x="581905" y="3236681"/>
                </a:lnTo>
                <a:lnTo>
                  <a:pt x="614867" y="3267378"/>
                </a:lnTo>
                <a:lnTo>
                  <a:pt x="648558" y="3297287"/>
                </a:lnTo>
                <a:lnTo>
                  <a:pt x="682965" y="3326391"/>
                </a:lnTo>
                <a:lnTo>
                  <a:pt x="718072" y="3354677"/>
                </a:lnTo>
                <a:lnTo>
                  <a:pt x="753864" y="3382130"/>
                </a:lnTo>
                <a:lnTo>
                  <a:pt x="790327" y="3408735"/>
                </a:lnTo>
                <a:lnTo>
                  <a:pt x="827447" y="3434477"/>
                </a:lnTo>
                <a:lnTo>
                  <a:pt x="865207" y="3459342"/>
                </a:lnTo>
                <a:lnTo>
                  <a:pt x="903594" y="3483314"/>
                </a:lnTo>
                <a:lnTo>
                  <a:pt x="942593" y="3506380"/>
                </a:lnTo>
                <a:lnTo>
                  <a:pt x="982189" y="3528524"/>
                </a:lnTo>
                <a:lnTo>
                  <a:pt x="1022368" y="3549731"/>
                </a:lnTo>
                <a:lnTo>
                  <a:pt x="1063114" y="3569987"/>
                </a:lnTo>
                <a:lnTo>
                  <a:pt x="1104413" y="3589278"/>
                </a:lnTo>
                <a:lnTo>
                  <a:pt x="1146250" y="3607587"/>
                </a:lnTo>
                <a:lnTo>
                  <a:pt x="1188610" y="3624901"/>
                </a:lnTo>
                <a:lnTo>
                  <a:pt x="1231480" y="3641205"/>
                </a:lnTo>
                <a:lnTo>
                  <a:pt x="1274843" y="3656485"/>
                </a:lnTo>
                <a:lnTo>
                  <a:pt x="1318685" y="3670724"/>
                </a:lnTo>
                <a:lnTo>
                  <a:pt x="1362992" y="3683909"/>
                </a:lnTo>
                <a:lnTo>
                  <a:pt x="1407748" y="3696025"/>
                </a:lnTo>
                <a:lnTo>
                  <a:pt x="1452940" y="3707057"/>
                </a:lnTo>
                <a:lnTo>
                  <a:pt x="1498551" y="3716990"/>
                </a:lnTo>
                <a:lnTo>
                  <a:pt x="1544569" y="3725810"/>
                </a:lnTo>
                <a:lnTo>
                  <a:pt x="1590977" y="3733502"/>
                </a:lnTo>
                <a:lnTo>
                  <a:pt x="1637761" y="3740051"/>
                </a:lnTo>
                <a:lnTo>
                  <a:pt x="1684906" y="3745442"/>
                </a:lnTo>
                <a:lnTo>
                  <a:pt x="1732398" y="3749661"/>
                </a:lnTo>
                <a:lnTo>
                  <a:pt x="1780222" y="3752692"/>
                </a:lnTo>
                <a:lnTo>
                  <a:pt x="1828362" y="3754522"/>
                </a:lnTo>
                <a:lnTo>
                  <a:pt x="1876805" y="3755136"/>
                </a:lnTo>
                <a:lnTo>
                  <a:pt x="1927798" y="3754457"/>
                </a:lnTo>
                <a:lnTo>
                  <a:pt x="1978453" y="3752431"/>
                </a:lnTo>
                <a:lnTo>
                  <a:pt x="2028756" y="3749076"/>
                </a:lnTo>
                <a:lnTo>
                  <a:pt x="2078688" y="3744409"/>
                </a:lnTo>
                <a:lnTo>
                  <a:pt x="2128232" y="3738447"/>
                </a:lnTo>
                <a:lnTo>
                  <a:pt x="2177370" y="3731207"/>
                </a:lnTo>
                <a:lnTo>
                  <a:pt x="2226086" y="3722706"/>
                </a:lnTo>
                <a:lnTo>
                  <a:pt x="2274361" y="3712961"/>
                </a:lnTo>
                <a:lnTo>
                  <a:pt x="2322180" y="3701989"/>
                </a:lnTo>
                <a:lnTo>
                  <a:pt x="2369523" y="3689808"/>
                </a:lnTo>
                <a:lnTo>
                  <a:pt x="2416375" y="3676434"/>
                </a:lnTo>
                <a:lnTo>
                  <a:pt x="2462717" y="3661885"/>
                </a:lnTo>
                <a:lnTo>
                  <a:pt x="2508532" y="3646178"/>
                </a:lnTo>
                <a:lnTo>
                  <a:pt x="2553804" y="3629329"/>
                </a:lnTo>
                <a:lnTo>
                  <a:pt x="2598514" y="3611356"/>
                </a:lnTo>
                <a:lnTo>
                  <a:pt x="2642645" y="3592277"/>
                </a:lnTo>
                <a:lnTo>
                  <a:pt x="2686180" y="3572107"/>
                </a:lnTo>
                <a:lnTo>
                  <a:pt x="2729102" y="3550865"/>
                </a:lnTo>
                <a:lnTo>
                  <a:pt x="2771394" y="3528568"/>
                </a:lnTo>
                <a:lnTo>
                  <a:pt x="2773679" y="3527171"/>
                </a:lnTo>
                <a:lnTo>
                  <a:pt x="2773679" y="2820289"/>
                </a:lnTo>
                <a:lnTo>
                  <a:pt x="2704973" y="2882646"/>
                </a:lnTo>
                <a:lnTo>
                  <a:pt x="2666884" y="2912919"/>
                </a:lnTo>
                <a:lnTo>
                  <a:pt x="2627657" y="2941781"/>
                </a:lnTo>
                <a:lnTo>
                  <a:pt x="2587332" y="2969192"/>
                </a:lnTo>
                <a:lnTo>
                  <a:pt x="2545947" y="2995114"/>
                </a:lnTo>
                <a:lnTo>
                  <a:pt x="2503540" y="3019508"/>
                </a:lnTo>
                <a:lnTo>
                  <a:pt x="2460149" y="3042336"/>
                </a:lnTo>
                <a:lnTo>
                  <a:pt x="2415814" y="3063560"/>
                </a:lnTo>
                <a:lnTo>
                  <a:pt x="2370573" y="3083140"/>
                </a:lnTo>
                <a:lnTo>
                  <a:pt x="2324465" y="3101038"/>
                </a:lnTo>
                <a:lnTo>
                  <a:pt x="2277527" y="3117216"/>
                </a:lnTo>
                <a:lnTo>
                  <a:pt x="2229799" y="3131635"/>
                </a:lnTo>
                <a:lnTo>
                  <a:pt x="2181319" y="3144256"/>
                </a:lnTo>
                <a:lnTo>
                  <a:pt x="2132125" y="3155042"/>
                </a:lnTo>
                <a:lnTo>
                  <a:pt x="2082257" y="3163952"/>
                </a:lnTo>
                <a:lnTo>
                  <a:pt x="2031752" y="3170950"/>
                </a:lnTo>
                <a:lnTo>
                  <a:pt x="1980650" y="3175996"/>
                </a:lnTo>
                <a:lnTo>
                  <a:pt x="1928988" y="3179052"/>
                </a:lnTo>
                <a:lnTo>
                  <a:pt x="1876805" y="3180080"/>
                </a:lnTo>
                <a:lnTo>
                  <a:pt x="1829074" y="3179220"/>
                </a:lnTo>
                <a:lnTo>
                  <a:pt x="1781775" y="3176663"/>
                </a:lnTo>
                <a:lnTo>
                  <a:pt x="1734938" y="3172436"/>
                </a:lnTo>
                <a:lnTo>
                  <a:pt x="1688593" y="3166570"/>
                </a:lnTo>
                <a:lnTo>
                  <a:pt x="1642769" y="3159093"/>
                </a:lnTo>
                <a:lnTo>
                  <a:pt x="1597496" y="3150036"/>
                </a:lnTo>
                <a:lnTo>
                  <a:pt x="1552802" y="3139427"/>
                </a:lnTo>
                <a:lnTo>
                  <a:pt x="1508718" y="3127297"/>
                </a:lnTo>
                <a:lnTo>
                  <a:pt x="1465273" y="3113674"/>
                </a:lnTo>
                <a:lnTo>
                  <a:pt x="1422495" y="3098588"/>
                </a:lnTo>
                <a:lnTo>
                  <a:pt x="1380416" y="3082068"/>
                </a:lnTo>
                <a:lnTo>
                  <a:pt x="1339063" y="3064144"/>
                </a:lnTo>
                <a:lnTo>
                  <a:pt x="1298466" y="3044846"/>
                </a:lnTo>
                <a:lnTo>
                  <a:pt x="1258656" y="3024202"/>
                </a:lnTo>
                <a:lnTo>
                  <a:pt x="1219660" y="3002242"/>
                </a:lnTo>
                <a:lnTo>
                  <a:pt x="1181510" y="2978996"/>
                </a:lnTo>
                <a:lnTo>
                  <a:pt x="1144233" y="2954492"/>
                </a:lnTo>
                <a:lnTo>
                  <a:pt x="1107860" y="2928762"/>
                </a:lnTo>
                <a:lnTo>
                  <a:pt x="1072420" y="2901833"/>
                </a:lnTo>
                <a:lnTo>
                  <a:pt x="1037942" y="2873735"/>
                </a:lnTo>
                <a:lnTo>
                  <a:pt x="1004456" y="2844498"/>
                </a:lnTo>
                <a:lnTo>
                  <a:pt x="971991" y="2814152"/>
                </a:lnTo>
                <a:lnTo>
                  <a:pt x="940577" y="2782725"/>
                </a:lnTo>
                <a:lnTo>
                  <a:pt x="910242" y="2750247"/>
                </a:lnTo>
                <a:lnTo>
                  <a:pt x="881017" y="2716747"/>
                </a:lnTo>
                <a:lnTo>
                  <a:pt x="852931" y="2682256"/>
                </a:lnTo>
                <a:lnTo>
                  <a:pt x="826014" y="2646801"/>
                </a:lnTo>
                <a:lnTo>
                  <a:pt x="800293" y="2610414"/>
                </a:lnTo>
                <a:lnTo>
                  <a:pt x="775800" y="2573123"/>
                </a:lnTo>
                <a:lnTo>
                  <a:pt x="752564" y="2534957"/>
                </a:lnTo>
                <a:lnTo>
                  <a:pt x="730613" y="2495947"/>
                </a:lnTo>
                <a:lnTo>
                  <a:pt x="709978" y="2456121"/>
                </a:lnTo>
                <a:lnTo>
                  <a:pt x="690688" y="2415509"/>
                </a:lnTo>
                <a:lnTo>
                  <a:pt x="672771" y="2374140"/>
                </a:lnTo>
                <a:lnTo>
                  <a:pt x="656258" y="2332044"/>
                </a:lnTo>
                <a:lnTo>
                  <a:pt x="641179" y="2289251"/>
                </a:lnTo>
                <a:lnTo>
                  <a:pt x="627562" y="2245789"/>
                </a:lnTo>
                <a:lnTo>
                  <a:pt x="615436" y="2201688"/>
                </a:lnTo>
                <a:lnTo>
                  <a:pt x="604832" y="2156978"/>
                </a:lnTo>
                <a:lnTo>
                  <a:pt x="595779" y="2111688"/>
                </a:lnTo>
                <a:lnTo>
                  <a:pt x="588305" y="2065847"/>
                </a:lnTo>
                <a:lnTo>
                  <a:pt x="582442" y="2019485"/>
                </a:lnTo>
                <a:lnTo>
                  <a:pt x="578217" y="1972632"/>
                </a:lnTo>
                <a:lnTo>
                  <a:pt x="575660" y="1925316"/>
                </a:lnTo>
                <a:lnTo>
                  <a:pt x="574801" y="1877567"/>
                </a:lnTo>
                <a:lnTo>
                  <a:pt x="575660" y="1829819"/>
                </a:lnTo>
                <a:lnTo>
                  <a:pt x="578217" y="1782503"/>
                </a:lnTo>
                <a:lnTo>
                  <a:pt x="582442" y="1735650"/>
                </a:lnTo>
                <a:lnTo>
                  <a:pt x="588305" y="1689288"/>
                </a:lnTo>
                <a:lnTo>
                  <a:pt x="595779" y="1643447"/>
                </a:lnTo>
                <a:lnTo>
                  <a:pt x="604832" y="1598157"/>
                </a:lnTo>
                <a:lnTo>
                  <a:pt x="615436" y="1553447"/>
                </a:lnTo>
                <a:lnTo>
                  <a:pt x="627562" y="1509346"/>
                </a:lnTo>
                <a:lnTo>
                  <a:pt x="641179" y="1465884"/>
                </a:lnTo>
                <a:lnTo>
                  <a:pt x="656258" y="1423091"/>
                </a:lnTo>
                <a:lnTo>
                  <a:pt x="672771" y="1380995"/>
                </a:lnTo>
                <a:lnTo>
                  <a:pt x="690688" y="1339626"/>
                </a:lnTo>
                <a:lnTo>
                  <a:pt x="709978" y="1299014"/>
                </a:lnTo>
                <a:lnTo>
                  <a:pt x="730613" y="1259188"/>
                </a:lnTo>
                <a:lnTo>
                  <a:pt x="752564" y="1220178"/>
                </a:lnTo>
                <a:lnTo>
                  <a:pt x="775800" y="1182012"/>
                </a:lnTo>
                <a:lnTo>
                  <a:pt x="800293" y="1144721"/>
                </a:lnTo>
                <a:lnTo>
                  <a:pt x="826014" y="1108334"/>
                </a:lnTo>
                <a:lnTo>
                  <a:pt x="852931" y="1072879"/>
                </a:lnTo>
                <a:lnTo>
                  <a:pt x="881017" y="1038388"/>
                </a:lnTo>
                <a:lnTo>
                  <a:pt x="910242" y="1004888"/>
                </a:lnTo>
                <a:lnTo>
                  <a:pt x="940577" y="972410"/>
                </a:lnTo>
                <a:lnTo>
                  <a:pt x="971991" y="940983"/>
                </a:lnTo>
                <a:lnTo>
                  <a:pt x="1004456" y="910637"/>
                </a:lnTo>
                <a:lnTo>
                  <a:pt x="1037942" y="881400"/>
                </a:lnTo>
                <a:lnTo>
                  <a:pt x="1072420" y="853302"/>
                </a:lnTo>
                <a:lnTo>
                  <a:pt x="1107860" y="826373"/>
                </a:lnTo>
                <a:lnTo>
                  <a:pt x="1144233" y="800643"/>
                </a:lnTo>
                <a:lnTo>
                  <a:pt x="1181510" y="776139"/>
                </a:lnTo>
                <a:lnTo>
                  <a:pt x="1219660" y="752893"/>
                </a:lnTo>
                <a:lnTo>
                  <a:pt x="1258656" y="730933"/>
                </a:lnTo>
                <a:lnTo>
                  <a:pt x="1298466" y="710289"/>
                </a:lnTo>
                <a:lnTo>
                  <a:pt x="1339063" y="690991"/>
                </a:lnTo>
                <a:lnTo>
                  <a:pt x="1380416" y="673067"/>
                </a:lnTo>
                <a:lnTo>
                  <a:pt x="1422495" y="656547"/>
                </a:lnTo>
                <a:lnTo>
                  <a:pt x="1465273" y="641461"/>
                </a:lnTo>
                <a:lnTo>
                  <a:pt x="1508718" y="627838"/>
                </a:lnTo>
                <a:lnTo>
                  <a:pt x="1552802" y="615708"/>
                </a:lnTo>
                <a:lnTo>
                  <a:pt x="1597496" y="605099"/>
                </a:lnTo>
                <a:lnTo>
                  <a:pt x="1642769" y="596042"/>
                </a:lnTo>
                <a:lnTo>
                  <a:pt x="1688593" y="588565"/>
                </a:lnTo>
                <a:lnTo>
                  <a:pt x="1734938" y="582699"/>
                </a:lnTo>
                <a:lnTo>
                  <a:pt x="1781775" y="578472"/>
                </a:lnTo>
                <a:lnTo>
                  <a:pt x="1829074" y="575915"/>
                </a:lnTo>
                <a:lnTo>
                  <a:pt x="1876805" y="575055"/>
                </a:lnTo>
                <a:lnTo>
                  <a:pt x="1928988" y="576083"/>
                </a:lnTo>
                <a:lnTo>
                  <a:pt x="1980650" y="579139"/>
                </a:lnTo>
                <a:lnTo>
                  <a:pt x="2031752" y="584185"/>
                </a:lnTo>
                <a:lnTo>
                  <a:pt x="2082257" y="591183"/>
                </a:lnTo>
                <a:lnTo>
                  <a:pt x="2132125" y="600093"/>
                </a:lnTo>
                <a:lnTo>
                  <a:pt x="2181319" y="610879"/>
                </a:lnTo>
                <a:lnTo>
                  <a:pt x="2229799" y="623500"/>
                </a:lnTo>
                <a:lnTo>
                  <a:pt x="2277527" y="637919"/>
                </a:lnTo>
                <a:lnTo>
                  <a:pt x="2324465" y="654097"/>
                </a:lnTo>
                <a:lnTo>
                  <a:pt x="2370573" y="671995"/>
                </a:lnTo>
                <a:lnTo>
                  <a:pt x="2415814" y="691575"/>
                </a:lnTo>
                <a:lnTo>
                  <a:pt x="2460149" y="712799"/>
                </a:lnTo>
                <a:lnTo>
                  <a:pt x="2503540" y="735627"/>
                </a:lnTo>
                <a:lnTo>
                  <a:pt x="2545947" y="760021"/>
                </a:lnTo>
                <a:lnTo>
                  <a:pt x="2587332" y="785943"/>
                </a:lnTo>
                <a:lnTo>
                  <a:pt x="2627657" y="813354"/>
                </a:lnTo>
                <a:lnTo>
                  <a:pt x="2666884" y="842216"/>
                </a:lnTo>
                <a:lnTo>
                  <a:pt x="2704973" y="872489"/>
                </a:lnTo>
                <a:lnTo>
                  <a:pt x="2773679" y="934847"/>
                </a:lnTo>
                <a:lnTo>
                  <a:pt x="2773679" y="227964"/>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89647" y="2247895"/>
            <a:ext cx="3278504" cy="3546475"/>
            <a:chOff x="1089647" y="2247895"/>
            <a:chExt cx="3278504" cy="3546475"/>
          </a:xfrm>
        </p:grpSpPr>
        <p:sp>
          <p:nvSpPr>
            <p:cNvPr id="3" name="object 3"/>
            <p:cNvSpPr/>
            <p:nvPr/>
          </p:nvSpPr>
          <p:spPr>
            <a:xfrm>
              <a:off x="1089647" y="2247895"/>
              <a:ext cx="3278149" cy="354635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49096" y="3899928"/>
              <a:ext cx="3212591" cy="96620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39952" y="2278379"/>
              <a:ext cx="3182112" cy="3450336"/>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p:nvPr/>
        </p:nvSpPr>
        <p:spPr>
          <a:xfrm>
            <a:off x="1314958" y="3975353"/>
            <a:ext cx="2835275" cy="701675"/>
          </a:xfrm>
          <a:prstGeom prst="rect">
            <a:avLst/>
          </a:prstGeom>
        </p:spPr>
        <p:txBody>
          <a:bodyPr vert="horz" wrap="square" lIns="0" tIns="42545" rIns="0" bIns="0" rtlCol="0" anchor="t">
            <a:spAutoFit/>
          </a:bodyPr>
          <a:lstStyle/>
          <a:p>
            <a:pPr marL="12700" marR="5080" indent="-1905" algn="ctr">
              <a:lnSpc>
                <a:spcPts val="1700"/>
              </a:lnSpc>
              <a:spcBef>
                <a:spcPts val="335"/>
              </a:spcBef>
            </a:pPr>
            <a:r>
              <a:rPr lang="en-US" sz="1600" spc="-15" dirty="0">
                <a:solidFill>
                  <a:schemeClr val="bg1"/>
                </a:solidFill>
                <a:latin typeface="Trebuchet MS"/>
                <a:ea typeface="+mn-lt"/>
                <a:cs typeface="+mn-lt"/>
              </a:rPr>
              <a:t>Export your backups to a server in a different location with the export feature.</a:t>
            </a:r>
            <a:endParaRPr lang="en-US" dirty="0">
              <a:solidFill>
                <a:schemeClr val="bg1"/>
              </a:solidFill>
              <a:latin typeface="Trebuchet MS"/>
              <a:ea typeface="+mn-lt"/>
              <a:cs typeface="+mn-lt"/>
            </a:endParaRPr>
          </a:p>
        </p:txBody>
      </p:sp>
      <p:grpSp>
        <p:nvGrpSpPr>
          <p:cNvPr id="7" name="object 7"/>
          <p:cNvGrpSpPr/>
          <p:nvPr/>
        </p:nvGrpSpPr>
        <p:grpSpPr>
          <a:xfrm>
            <a:off x="2097023" y="2238755"/>
            <a:ext cx="5596255" cy="3563620"/>
            <a:chOff x="2097023" y="2238755"/>
            <a:chExt cx="5596255" cy="3563620"/>
          </a:xfrm>
        </p:grpSpPr>
        <p:sp>
          <p:nvSpPr>
            <p:cNvPr id="8" name="object 8"/>
            <p:cNvSpPr/>
            <p:nvPr/>
          </p:nvSpPr>
          <p:spPr>
            <a:xfrm>
              <a:off x="2097023" y="2446007"/>
              <a:ext cx="1263408" cy="126188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156459" y="2485643"/>
              <a:ext cx="1149095" cy="1149095"/>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358639" y="2238755"/>
              <a:ext cx="3297935" cy="35631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370831" y="3791711"/>
              <a:ext cx="3322319" cy="1184148"/>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4418075" y="2278379"/>
              <a:ext cx="3183635" cy="3450336"/>
            </a:xfrm>
            <a:prstGeom prst="rect">
              <a:avLst/>
            </a:prstGeom>
            <a:blipFill>
              <a:blip r:embed="rId9" cstate="print"/>
              <a:stretch>
                <a:fillRect/>
              </a:stretch>
            </a:blipFill>
          </p:spPr>
          <p:txBody>
            <a:bodyPr wrap="square" lIns="0" tIns="0" rIns="0" bIns="0" rtlCol="0"/>
            <a:lstStyle/>
            <a:p>
              <a:endParaRPr/>
            </a:p>
          </p:txBody>
        </p:sp>
      </p:grpSp>
      <p:sp>
        <p:nvSpPr>
          <p:cNvPr id="13" name="object 13"/>
          <p:cNvSpPr txBox="1"/>
          <p:nvPr/>
        </p:nvSpPr>
        <p:spPr>
          <a:xfrm>
            <a:off x="4537964" y="3866769"/>
            <a:ext cx="2941955" cy="915764"/>
          </a:xfrm>
          <a:prstGeom prst="rect">
            <a:avLst/>
          </a:prstGeom>
        </p:spPr>
        <p:txBody>
          <a:bodyPr vert="horz" wrap="square" lIns="0" tIns="38735" rIns="0" bIns="0" rtlCol="0" anchor="t">
            <a:spAutoFit/>
          </a:bodyPr>
          <a:lstStyle/>
          <a:p>
            <a:pPr marL="12065" marR="5080" indent="3175" algn="ctr">
              <a:lnSpc>
                <a:spcPct val="89000"/>
              </a:lnSpc>
              <a:spcBef>
                <a:spcPts val="305"/>
              </a:spcBef>
            </a:pPr>
            <a:r>
              <a:rPr lang="en-US" sz="1600" spc="-50" dirty="0">
                <a:solidFill>
                  <a:schemeClr val="bg1"/>
                </a:solidFill>
                <a:latin typeface="Trebuchet MS"/>
                <a:ea typeface="+mn-lt"/>
                <a:cs typeface="+mn-lt"/>
              </a:rPr>
              <a:t>With the scheduling feature, get your records automatically at the desired time intervals periodically.</a:t>
            </a:r>
            <a:endParaRPr lang="en-US" dirty="0">
              <a:solidFill>
                <a:schemeClr val="bg1"/>
              </a:solidFill>
              <a:latin typeface="Trebuchet MS"/>
              <a:ea typeface="+mn-lt"/>
              <a:cs typeface="+mn-lt"/>
            </a:endParaRPr>
          </a:p>
        </p:txBody>
      </p:sp>
      <p:grpSp>
        <p:nvGrpSpPr>
          <p:cNvPr id="14" name="object 14"/>
          <p:cNvGrpSpPr/>
          <p:nvPr/>
        </p:nvGrpSpPr>
        <p:grpSpPr>
          <a:xfrm>
            <a:off x="1335024" y="2446007"/>
            <a:ext cx="6065520" cy="3183890"/>
            <a:chOff x="1335024" y="2446007"/>
            <a:chExt cx="6065520" cy="3183890"/>
          </a:xfrm>
        </p:grpSpPr>
        <p:sp>
          <p:nvSpPr>
            <p:cNvPr id="15" name="object 15"/>
            <p:cNvSpPr/>
            <p:nvPr/>
          </p:nvSpPr>
          <p:spPr>
            <a:xfrm>
              <a:off x="5375147" y="2446007"/>
              <a:ext cx="1263408" cy="1261884"/>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5434583" y="2485643"/>
              <a:ext cx="1149095" cy="1149095"/>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1335024" y="4998720"/>
              <a:ext cx="6065520" cy="630974"/>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1394460" y="5038344"/>
              <a:ext cx="5951220" cy="518159"/>
            </a:xfrm>
            <a:prstGeom prst="rect">
              <a:avLst/>
            </a:prstGeom>
            <a:blipFill>
              <a:blip r:embed="rId13" cstate="print"/>
              <a:stretch>
                <a:fillRect/>
              </a:stretch>
            </a:blipFill>
          </p:spPr>
          <p:txBody>
            <a:bodyPr wrap="square" lIns="0" tIns="0" rIns="0" bIns="0" rtlCol="0"/>
            <a:lstStyle/>
            <a:p>
              <a:endParaRPr/>
            </a:p>
          </p:txBody>
        </p:sp>
      </p:grpSp>
      <p:sp>
        <p:nvSpPr>
          <p:cNvPr id="19" name="object 19"/>
          <p:cNvSpPr/>
          <p:nvPr/>
        </p:nvSpPr>
        <p:spPr>
          <a:xfrm>
            <a:off x="208635" y="6477787"/>
            <a:ext cx="923696" cy="219735"/>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10505202" y="220862"/>
            <a:ext cx="1516257" cy="187276"/>
          </a:xfrm>
          <a:prstGeom prst="rect">
            <a:avLst/>
          </a:prstGeom>
          <a:blipFill>
            <a:blip r:embed="rId15" cstate="print"/>
            <a:stretch>
              <a:fillRect/>
            </a:stretch>
          </a:blipFill>
        </p:spPr>
        <p:txBody>
          <a:bodyPr wrap="square" lIns="0" tIns="0" rIns="0" bIns="0" rtlCol="0"/>
          <a:lstStyle/>
          <a:p>
            <a:endParaRPr/>
          </a:p>
        </p:txBody>
      </p:sp>
      <p:sp>
        <p:nvSpPr>
          <p:cNvPr id="21" name="object 21"/>
          <p:cNvSpPr txBox="1">
            <a:spLocks noGrp="1"/>
          </p:cNvSpPr>
          <p:nvPr>
            <p:ph type="title"/>
          </p:nvPr>
        </p:nvSpPr>
        <p:spPr>
          <a:xfrm>
            <a:off x="1367789" y="707847"/>
            <a:ext cx="3965575" cy="757555"/>
          </a:xfrm>
          <a:prstGeom prst="rect">
            <a:avLst/>
          </a:prstGeom>
        </p:spPr>
        <p:txBody>
          <a:bodyPr vert="horz" wrap="square" lIns="0" tIns="12700" rIns="0" bIns="0" rtlCol="0" anchor="t">
            <a:spAutoFit/>
          </a:bodyPr>
          <a:lstStyle/>
          <a:p>
            <a:pPr marL="12700">
              <a:lnSpc>
                <a:spcPct val="100000"/>
              </a:lnSpc>
              <a:spcBef>
                <a:spcPts val="100"/>
              </a:spcBef>
            </a:pPr>
            <a:r>
              <a:rPr lang="en-US" sz="4800" b="0" spc="260" dirty="0"/>
              <a:t>Export</a:t>
            </a:r>
            <a:endParaRPr lang="tr-TR" dirty="0"/>
          </a:p>
        </p:txBody>
      </p:sp>
      <p:sp>
        <p:nvSpPr>
          <p:cNvPr id="22" name="object 22"/>
          <p:cNvSpPr/>
          <p:nvPr/>
        </p:nvSpPr>
        <p:spPr>
          <a:xfrm>
            <a:off x="9418319" y="2718816"/>
            <a:ext cx="2773680" cy="3754120"/>
          </a:xfrm>
          <a:custGeom>
            <a:avLst/>
            <a:gdLst/>
            <a:ahLst/>
            <a:cxnLst/>
            <a:rect l="l" t="t" r="r" b="b"/>
            <a:pathLst>
              <a:path w="2773679" h="3754120">
                <a:moveTo>
                  <a:pt x="1876805" y="0"/>
                </a:moveTo>
                <a:lnTo>
                  <a:pt x="1828362" y="612"/>
                </a:lnTo>
                <a:lnTo>
                  <a:pt x="1780222" y="2441"/>
                </a:lnTo>
                <a:lnTo>
                  <a:pt x="1732398" y="5472"/>
                </a:lnTo>
                <a:lnTo>
                  <a:pt x="1684906" y="9689"/>
                </a:lnTo>
                <a:lnTo>
                  <a:pt x="1637761" y="15078"/>
                </a:lnTo>
                <a:lnTo>
                  <a:pt x="1590977" y="21624"/>
                </a:lnTo>
                <a:lnTo>
                  <a:pt x="1544569" y="29312"/>
                </a:lnTo>
                <a:lnTo>
                  <a:pt x="1498551" y="38128"/>
                </a:lnTo>
                <a:lnTo>
                  <a:pt x="1452940" y="48057"/>
                </a:lnTo>
                <a:lnTo>
                  <a:pt x="1407748" y="59084"/>
                </a:lnTo>
                <a:lnTo>
                  <a:pt x="1362992" y="71194"/>
                </a:lnTo>
                <a:lnTo>
                  <a:pt x="1318685" y="84373"/>
                </a:lnTo>
                <a:lnTo>
                  <a:pt x="1274843" y="98606"/>
                </a:lnTo>
                <a:lnTo>
                  <a:pt x="1231480" y="113879"/>
                </a:lnTo>
                <a:lnTo>
                  <a:pt x="1188610" y="130176"/>
                </a:lnTo>
                <a:lnTo>
                  <a:pt x="1146250" y="147482"/>
                </a:lnTo>
                <a:lnTo>
                  <a:pt x="1104413" y="165784"/>
                </a:lnTo>
                <a:lnTo>
                  <a:pt x="1063114" y="185066"/>
                </a:lnTo>
                <a:lnTo>
                  <a:pt x="1022368" y="205313"/>
                </a:lnTo>
                <a:lnTo>
                  <a:pt x="982189" y="226511"/>
                </a:lnTo>
                <a:lnTo>
                  <a:pt x="942593" y="248646"/>
                </a:lnTo>
                <a:lnTo>
                  <a:pt x="903594" y="271701"/>
                </a:lnTo>
                <a:lnTo>
                  <a:pt x="865207" y="295663"/>
                </a:lnTo>
                <a:lnTo>
                  <a:pt x="827447" y="320517"/>
                </a:lnTo>
                <a:lnTo>
                  <a:pt x="790327" y="346248"/>
                </a:lnTo>
                <a:lnTo>
                  <a:pt x="753864" y="372842"/>
                </a:lnTo>
                <a:lnTo>
                  <a:pt x="718072" y="400283"/>
                </a:lnTo>
                <a:lnTo>
                  <a:pt x="682965" y="428557"/>
                </a:lnTo>
                <a:lnTo>
                  <a:pt x="648558" y="457649"/>
                </a:lnTo>
                <a:lnTo>
                  <a:pt x="614867" y="487545"/>
                </a:lnTo>
                <a:lnTo>
                  <a:pt x="581905" y="518229"/>
                </a:lnTo>
                <a:lnTo>
                  <a:pt x="549687" y="549687"/>
                </a:lnTo>
                <a:lnTo>
                  <a:pt x="518229" y="581905"/>
                </a:lnTo>
                <a:lnTo>
                  <a:pt x="487545" y="614867"/>
                </a:lnTo>
                <a:lnTo>
                  <a:pt x="457649" y="648558"/>
                </a:lnTo>
                <a:lnTo>
                  <a:pt x="428557" y="682965"/>
                </a:lnTo>
                <a:lnTo>
                  <a:pt x="400283" y="718072"/>
                </a:lnTo>
                <a:lnTo>
                  <a:pt x="372842" y="753864"/>
                </a:lnTo>
                <a:lnTo>
                  <a:pt x="346248" y="790327"/>
                </a:lnTo>
                <a:lnTo>
                  <a:pt x="320517" y="827447"/>
                </a:lnTo>
                <a:lnTo>
                  <a:pt x="295663" y="865207"/>
                </a:lnTo>
                <a:lnTo>
                  <a:pt x="271701" y="903594"/>
                </a:lnTo>
                <a:lnTo>
                  <a:pt x="248646" y="942593"/>
                </a:lnTo>
                <a:lnTo>
                  <a:pt x="226511" y="982189"/>
                </a:lnTo>
                <a:lnTo>
                  <a:pt x="205313" y="1022368"/>
                </a:lnTo>
                <a:lnTo>
                  <a:pt x="185066" y="1063114"/>
                </a:lnTo>
                <a:lnTo>
                  <a:pt x="165784" y="1104413"/>
                </a:lnTo>
                <a:lnTo>
                  <a:pt x="147482" y="1146250"/>
                </a:lnTo>
                <a:lnTo>
                  <a:pt x="130176" y="1188610"/>
                </a:lnTo>
                <a:lnTo>
                  <a:pt x="113879" y="1231480"/>
                </a:lnTo>
                <a:lnTo>
                  <a:pt x="98606" y="1274843"/>
                </a:lnTo>
                <a:lnTo>
                  <a:pt x="84373" y="1318685"/>
                </a:lnTo>
                <a:lnTo>
                  <a:pt x="71194" y="1362992"/>
                </a:lnTo>
                <a:lnTo>
                  <a:pt x="59084" y="1407748"/>
                </a:lnTo>
                <a:lnTo>
                  <a:pt x="48057" y="1452940"/>
                </a:lnTo>
                <a:lnTo>
                  <a:pt x="38128" y="1498551"/>
                </a:lnTo>
                <a:lnTo>
                  <a:pt x="29312" y="1544569"/>
                </a:lnTo>
                <a:lnTo>
                  <a:pt x="21624" y="1590977"/>
                </a:lnTo>
                <a:lnTo>
                  <a:pt x="15078" y="1637761"/>
                </a:lnTo>
                <a:lnTo>
                  <a:pt x="9689" y="1684906"/>
                </a:lnTo>
                <a:lnTo>
                  <a:pt x="5472" y="1732398"/>
                </a:lnTo>
                <a:lnTo>
                  <a:pt x="2441" y="1780222"/>
                </a:lnTo>
                <a:lnTo>
                  <a:pt x="612" y="1828362"/>
                </a:lnTo>
                <a:lnTo>
                  <a:pt x="0" y="1876806"/>
                </a:lnTo>
                <a:lnTo>
                  <a:pt x="612" y="1925247"/>
                </a:lnTo>
                <a:lnTo>
                  <a:pt x="2441" y="1973386"/>
                </a:lnTo>
                <a:lnTo>
                  <a:pt x="5472" y="2021208"/>
                </a:lnTo>
                <a:lnTo>
                  <a:pt x="9689" y="2068699"/>
                </a:lnTo>
                <a:lnTo>
                  <a:pt x="15078" y="2115843"/>
                </a:lnTo>
                <a:lnTo>
                  <a:pt x="21624" y="2162626"/>
                </a:lnTo>
                <a:lnTo>
                  <a:pt x="29312" y="2209032"/>
                </a:lnTo>
                <a:lnTo>
                  <a:pt x="38128" y="2255049"/>
                </a:lnTo>
                <a:lnTo>
                  <a:pt x="48057" y="2300659"/>
                </a:lnTo>
                <a:lnTo>
                  <a:pt x="59084" y="2345850"/>
                </a:lnTo>
                <a:lnTo>
                  <a:pt x="71194" y="2390606"/>
                </a:lnTo>
                <a:lnTo>
                  <a:pt x="84373" y="2434912"/>
                </a:lnTo>
                <a:lnTo>
                  <a:pt x="98606" y="2478754"/>
                </a:lnTo>
                <a:lnTo>
                  <a:pt x="113879" y="2522116"/>
                </a:lnTo>
                <a:lnTo>
                  <a:pt x="130176" y="2564985"/>
                </a:lnTo>
                <a:lnTo>
                  <a:pt x="147482" y="2607345"/>
                </a:lnTo>
                <a:lnTo>
                  <a:pt x="165784" y="2649182"/>
                </a:lnTo>
                <a:lnTo>
                  <a:pt x="185066" y="2690481"/>
                </a:lnTo>
                <a:lnTo>
                  <a:pt x="205313" y="2731226"/>
                </a:lnTo>
                <a:lnTo>
                  <a:pt x="226511" y="2771405"/>
                </a:lnTo>
                <a:lnTo>
                  <a:pt x="248646" y="2811001"/>
                </a:lnTo>
                <a:lnTo>
                  <a:pt x="271701" y="2850000"/>
                </a:lnTo>
                <a:lnTo>
                  <a:pt x="295663" y="2888387"/>
                </a:lnTo>
                <a:lnTo>
                  <a:pt x="320517" y="2926148"/>
                </a:lnTo>
                <a:lnTo>
                  <a:pt x="346248" y="2963267"/>
                </a:lnTo>
                <a:lnTo>
                  <a:pt x="372842" y="2999730"/>
                </a:lnTo>
                <a:lnTo>
                  <a:pt x="400283" y="3035523"/>
                </a:lnTo>
                <a:lnTo>
                  <a:pt x="428557" y="3070630"/>
                </a:lnTo>
                <a:lnTo>
                  <a:pt x="457649" y="3105037"/>
                </a:lnTo>
                <a:lnTo>
                  <a:pt x="487545" y="3138729"/>
                </a:lnTo>
                <a:lnTo>
                  <a:pt x="518229" y="3171692"/>
                </a:lnTo>
                <a:lnTo>
                  <a:pt x="549687" y="3203909"/>
                </a:lnTo>
                <a:lnTo>
                  <a:pt x="581905" y="3235368"/>
                </a:lnTo>
                <a:lnTo>
                  <a:pt x="614867" y="3266053"/>
                </a:lnTo>
                <a:lnTo>
                  <a:pt x="648558" y="3295949"/>
                </a:lnTo>
                <a:lnTo>
                  <a:pt x="682965" y="3325042"/>
                </a:lnTo>
                <a:lnTo>
                  <a:pt x="718072" y="3353316"/>
                </a:lnTo>
                <a:lnTo>
                  <a:pt x="753864" y="3380758"/>
                </a:lnTo>
                <a:lnTo>
                  <a:pt x="790327" y="3407352"/>
                </a:lnTo>
                <a:lnTo>
                  <a:pt x="827447" y="3433084"/>
                </a:lnTo>
                <a:lnTo>
                  <a:pt x="865207" y="3457938"/>
                </a:lnTo>
                <a:lnTo>
                  <a:pt x="903594" y="3481901"/>
                </a:lnTo>
                <a:lnTo>
                  <a:pt x="942593" y="3504957"/>
                </a:lnTo>
                <a:lnTo>
                  <a:pt x="982189" y="3527092"/>
                </a:lnTo>
                <a:lnTo>
                  <a:pt x="1022368" y="3548291"/>
                </a:lnTo>
                <a:lnTo>
                  <a:pt x="1063114" y="3568539"/>
                </a:lnTo>
                <a:lnTo>
                  <a:pt x="1104413" y="3587821"/>
                </a:lnTo>
                <a:lnTo>
                  <a:pt x="1146250" y="3606123"/>
                </a:lnTo>
                <a:lnTo>
                  <a:pt x="1188610" y="3623431"/>
                </a:lnTo>
                <a:lnTo>
                  <a:pt x="1231480" y="3639728"/>
                </a:lnTo>
                <a:lnTo>
                  <a:pt x="1274843" y="3655001"/>
                </a:lnTo>
                <a:lnTo>
                  <a:pt x="1318685" y="3669234"/>
                </a:lnTo>
                <a:lnTo>
                  <a:pt x="1362992" y="3682414"/>
                </a:lnTo>
                <a:lnTo>
                  <a:pt x="1407748" y="3694525"/>
                </a:lnTo>
                <a:lnTo>
                  <a:pt x="1452940" y="3705552"/>
                </a:lnTo>
                <a:lnTo>
                  <a:pt x="1498551" y="3715482"/>
                </a:lnTo>
                <a:lnTo>
                  <a:pt x="1544569" y="3724298"/>
                </a:lnTo>
                <a:lnTo>
                  <a:pt x="1590977" y="3731987"/>
                </a:lnTo>
                <a:lnTo>
                  <a:pt x="1637761" y="3738533"/>
                </a:lnTo>
                <a:lnTo>
                  <a:pt x="1684906" y="3743922"/>
                </a:lnTo>
                <a:lnTo>
                  <a:pt x="1732398" y="3748139"/>
                </a:lnTo>
                <a:lnTo>
                  <a:pt x="1780222" y="3751169"/>
                </a:lnTo>
                <a:lnTo>
                  <a:pt x="1828362" y="3752999"/>
                </a:lnTo>
                <a:lnTo>
                  <a:pt x="1876805" y="3753612"/>
                </a:lnTo>
                <a:lnTo>
                  <a:pt x="1927798" y="3752932"/>
                </a:lnTo>
                <a:lnTo>
                  <a:pt x="1978453" y="3750907"/>
                </a:lnTo>
                <a:lnTo>
                  <a:pt x="2028756" y="3747552"/>
                </a:lnTo>
                <a:lnTo>
                  <a:pt x="2078688" y="3742885"/>
                </a:lnTo>
                <a:lnTo>
                  <a:pt x="2128232" y="3736922"/>
                </a:lnTo>
                <a:lnTo>
                  <a:pt x="2177370" y="3729682"/>
                </a:lnTo>
                <a:lnTo>
                  <a:pt x="2226086" y="3721181"/>
                </a:lnTo>
                <a:lnTo>
                  <a:pt x="2274361" y="3711437"/>
                </a:lnTo>
                <a:lnTo>
                  <a:pt x="2322180" y="3700466"/>
                </a:lnTo>
                <a:lnTo>
                  <a:pt x="2369523" y="3688286"/>
                </a:lnTo>
                <a:lnTo>
                  <a:pt x="2416375" y="3674915"/>
                </a:lnTo>
                <a:lnTo>
                  <a:pt x="2462717" y="3660368"/>
                </a:lnTo>
                <a:lnTo>
                  <a:pt x="2508532" y="3644664"/>
                </a:lnTo>
                <a:lnTo>
                  <a:pt x="2553804" y="3627820"/>
                </a:lnTo>
                <a:lnTo>
                  <a:pt x="2598514" y="3609852"/>
                </a:lnTo>
                <a:lnTo>
                  <a:pt x="2642645" y="3590779"/>
                </a:lnTo>
                <a:lnTo>
                  <a:pt x="2686180" y="3570617"/>
                </a:lnTo>
                <a:lnTo>
                  <a:pt x="2729102" y="3549383"/>
                </a:lnTo>
                <a:lnTo>
                  <a:pt x="2771394" y="3527094"/>
                </a:lnTo>
                <a:lnTo>
                  <a:pt x="2773679" y="3525735"/>
                </a:lnTo>
                <a:lnTo>
                  <a:pt x="2773679" y="2819146"/>
                </a:lnTo>
                <a:lnTo>
                  <a:pt x="2704973" y="2881464"/>
                </a:lnTo>
                <a:lnTo>
                  <a:pt x="2666884" y="2911728"/>
                </a:lnTo>
                <a:lnTo>
                  <a:pt x="2627657" y="2940579"/>
                </a:lnTo>
                <a:lnTo>
                  <a:pt x="2587332" y="2967980"/>
                </a:lnTo>
                <a:lnTo>
                  <a:pt x="2545947" y="2993893"/>
                </a:lnTo>
                <a:lnTo>
                  <a:pt x="2503540" y="3018278"/>
                </a:lnTo>
                <a:lnTo>
                  <a:pt x="2460149" y="3041097"/>
                </a:lnTo>
                <a:lnTo>
                  <a:pt x="2415814" y="3062312"/>
                </a:lnTo>
                <a:lnTo>
                  <a:pt x="2370573" y="3081885"/>
                </a:lnTo>
                <a:lnTo>
                  <a:pt x="2324465" y="3099776"/>
                </a:lnTo>
                <a:lnTo>
                  <a:pt x="2277527" y="3115947"/>
                </a:lnTo>
                <a:lnTo>
                  <a:pt x="2229799" y="3130360"/>
                </a:lnTo>
                <a:lnTo>
                  <a:pt x="2181319" y="3142976"/>
                </a:lnTo>
                <a:lnTo>
                  <a:pt x="2132125" y="3153757"/>
                </a:lnTo>
                <a:lnTo>
                  <a:pt x="2082257" y="3162664"/>
                </a:lnTo>
                <a:lnTo>
                  <a:pt x="2031752" y="3169659"/>
                </a:lnTo>
                <a:lnTo>
                  <a:pt x="1980650" y="3174703"/>
                </a:lnTo>
                <a:lnTo>
                  <a:pt x="1928988" y="3177757"/>
                </a:lnTo>
                <a:lnTo>
                  <a:pt x="1876805" y="3178784"/>
                </a:lnTo>
                <a:lnTo>
                  <a:pt x="1829074" y="3177925"/>
                </a:lnTo>
                <a:lnTo>
                  <a:pt x="1781775" y="3175369"/>
                </a:lnTo>
                <a:lnTo>
                  <a:pt x="1734938" y="3171144"/>
                </a:lnTo>
                <a:lnTo>
                  <a:pt x="1688593" y="3165281"/>
                </a:lnTo>
                <a:lnTo>
                  <a:pt x="1642769" y="3157808"/>
                </a:lnTo>
                <a:lnTo>
                  <a:pt x="1597496" y="3148755"/>
                </a:lnTo>
                <a:lnTo>
                  <a:pt x="1552802" y="3138151"/>
                </a:lnTo>
                <a:lnTo>
                  <a:pt x="1508718" y="3126026"/>
                </a:lnTo>
                <a:lnTo>
                  <a:pt x="1465273" y="3112409"/>
                </a:lnTo>
                <a:lnTo>
                  <a:pt x="1422495" y="3097330"/>
                </a:lnTo>
                <a:lnTo>
                  <a:pt x="1380416" y="3080818"/>
                </a:lnTo>
                <a:lnTo>
                  <a:pt x="1339063" y="3062903"/>
                </a:lnTo>
                <a:lnTo>
                  <a:pt x="1298466" y="3043613"/>
                </a:lnTo>
                <a:lnTo>
                  <a:pt x="1258656" y="3022978"/>
                </a:lnTo>
                <a:lnTo>
                  <a:pt x="1219660" y="3001028"/>
                </a:lnTo>
                <a:lnTo>
                  <a:pt x="1181510" y="2977793"/>
                </a:lnTo>
                <a:lnTo>
                  <a:pt x="1144233" y="2953300"/>
                </a:lnTo>
                <a:lnTo>
                  <a:pt x="1107860" y="2927581"/>
                </a:lnTo>
                <a:lnTo>
                  <a:pt x="1072420" y="2900664"/>
                </a:lnTo>
                <a:lnTo>
                  <a:pt x="1037942" y="2872579"/>
                </a:lnTo>
                <a:lnTo>
                  <a:pt x="1004456" y="2843355"/>
                </a:lnTo>
                <a:lnTo>
                  <a:pt x="971991" y="2813021"/>
                </a:lnTo>
                <a:lnTo>
                  <a:pt x="940577" y="2781608"/>
                </a:lnTo>
                <a:lnTo>
                  <a:pt x="910242" y="2749144"/>
                </a:lnTo>
                <a:lnTo>
                  <a:pt x="881017" y="2715658"/>
                </a:lnTo>
                <a:lnTo>
                  <a:pt x="852931" y="2681181"/>
                </a:lnTo>
                <a:lnTo>
                  <a:pt x="826014" y="2645742"/>
                </a:lnTo>
                <a:lnTo>
                  <a:pt x="800293" y="2609370"/>
                </a:lnTo>
                <a:lnTo>
                  <a:pt x="775800" y="2572094"/>
                </a:lnTo>
                <a:lnTo>
                  <a:pt x="752564" y="2533944"/>
                </a:lnTo>
                <a:lnTo>
                  <a:pt x="730613" y="2494949"/>
                </a:lnTo>
                <a:lnTo>
                  <a:pt x="709978" y="2455140"/>
                </a:lnTo>
                <a:lnTo>
                  <a:pt x="690688" y="2414544"/>
                </a:lnTo>
                <a:lnTo>
                  <a:pt x="672771" y="2373192"/>
                </a:lnTo>
                <a:lnTo>
                  <a:pt x="656258" y="2331112"/>
                </a:lnTo>
                <a:lnTo>
                  <a:pt x="641179" y="2288336"/>
                </a:lnTo>
                <a:lnTo>
                  <a:pt x="627562" y="2244891"/>
                </a:lnTo>
                <a:lnTo>
                  <a:pt x="615436" y="2200807"/>
                </a:lnTo>
                <a:lnTo>
                  <a:pt x="604832" y="2156114"/>
                </a:lnTo>
                <a:lnTo>
                  <a:pt x="595779" y="2110841"/>
                </a:lnTo>
                <a:lnTo>
                  <a:pt x="588305" y="2065017"/>
                </a:lnTo>
                <a:lnTo>
                  <a:pt x="582442" y="2018672"/>
                </a:lnTo>
                <a:lnTo>
                  <a:pt x="578217" y="1971836"/>
                </a:lnTo>
                <a:lnTo>
                  <a:pt x="575660" y="1924537"/>
                </a:lnTo>
                <a:lnTo>
                  <a:pt x="574801" y="1876806"/>
                </a:lnTo>
                <a:lnTo>
                  <a:pt x="575660" y="1829074"/>
                </a:lnTo>
                <a:lnTo>
                  <a:pt x="578217" y="1781775"/>
                </a:lnTo>
                <a:lnTo>
                  <a:pt x="582442" y="1734938"/>
                </a:lnTo>
                <a:lnTo>
                  <a:pt x="588305" y="1688593"/>
                </a:lnTo>
                <a:lnTo>
                  <a:pt x="595779" y="1642769"/>
                </a:lnTo>
                <a:lnTo>
                  <a:pt x="604832" y="1597496"/>
                </a:lnTo>
                <a:lnTo>
                  <a:pt x="615436" y="1552802"/>
                </a:lnTo>
                <a:lnTo>
                  <a:pt x="627562" y="1508718"/>
                </a:lnTo>
                <a:lnTo>
                  <a:pt x="641179" y="1465273"/>
                </a:lnTo>
                <a:lnTo>
                  <a:pt x="656258" y="1422495"/>
                </a:lnTo>
                <a:lnTo>
                  <a:pt x="672771" y="1380416"/>
                </a:lnTo>
                <a:lnTo>
                  <a:pt x="690688" y="1339063"/>
                </a:lnTo>
                <a:lnTo>
                  <a:pt x="709978" y="1298466"/>
                </a:lnTo>
                <a:lnTo>
                  <a:pt x="730613" y="1258656"/>
                </a:lnTo>
                <a:lnTo>
                  <a:pt x="752564" y="1219660"/>
                </a:lnTo>
                <a:lnTo>
                  <a:pt x="775800" y="1181510"/>
                </a:lnTo>
                <a:lnTo>
                  <a:pt x="800293" y="1144233"/>
                </a:lnTo>
                <a:lnTo>
                  <a:pt x="826014" y="1107860"/>
                </a:lnTo>
                <a:lnTo>
                  <a:pt x="852931" y="1072420"/>
                </a:lnTo>
                <a:lnTo>
                  <a:pt x="881017" y="1037942"/>
                </a:lnTo>
                <a:lnTo>
                  <a:pt x="910242" y="1004456"/>
                </a:lnTo>
                <a:lnTo>
                  <a:pt x="940577" y="971991"/>
                </a:lnTo>
                <a:lnTo>
                  <a:pt x="971991" y="940577"/>
                </a:lnTo>
                <a:lnTo>
                  <a:pt x="1004456" y="910242"/>
                </a:lnTo>
                <a:lnTo>
                  <a:pt x="1037942" y="881017"/>
                </a:lnTo>
                <a:lnTo>
                  <a:pt x="1072420" y="852931"/>
                </a:lnTo>
                <a:lnTo>
                  <a:pt x="1107860" y="826014"/>
                </a:lnTo>
                <a:lnTo>
                  <a:pt x="1144233" y="800293"/>
                </a:lnTo>
                <a:lnTo>
                  <a:pt x="1181510" y="775800"/>
                </a:lnTo>
                <a:lnTo>
                  <a:pt x="1219660" y="752564"/>
                </a:lnTo>
                <a:lnTo>
                  <a:pt x="1258656" y="730613"/>
                </a:lnTo>
                <a:lnTo>
                  <a:pt x="1298466" y="709978"/>
                </a:lnTo>
                <a:lnTo>
                  <a:pt x="1339063" y="690688"/>
                </a:lnTo>
                <a:lnTo>
                  <a:pt x="1380416" y="672771"/>
                </a:lnTo>
                <a:lnTo>
                  <a:pt x="1422495" y="656258"/>
                </a:lnTo>
                <a:lnTo>
                  <a:pt x="1465273" y="641179"/>
                </a:lnTo>
                <a:lnTo>
                  <a:pt x="1508718" y="627562"/>
                </a:lnTo>
                <a:lnTo>
                  <a:pt x="1552802" y="615436"/>
                </a:lnTo>
                <a:lnTo>
                  <a:pt x="1597496" y="604832"/>
                </a:lnTo>
                <a:lnTo>
                  <a:pt x="1642769" y="595779"/>
                </a:lnTo>
                <a:lnTo>
                  <a:pt x="1688593" y="588305"/>
                </a:lnTo>
                <a:lnTo>
                  <a:pt x="1734938" y="582442"/>
                </a:lnTo>
                <a:lnTo>
                  <a:pt x="1781775" y="578217"/>
                </a:lnTo>
                <a:lnTo>
                  <a:pt x="1829074" y="575660"/>
                </a:lnTo>
                <a:lnTo>
                  <a:pt x="1876805" y="574801"/>
                </a:lnTo>
                <a:lnTo>
                  <a:pt x="1928988" y="575829"/>
                </a:lnTo>
                <a:lnTo>
                  <a:pt x="1980650" y="578884"/>
                </a:lnTo>
                <a:lnTo>
                  <a:pt x="2031752" y="583930"/>
                </a:lnTo>
                <a:lnTo>
                  <a:pt x="2082257" y="590927"/>
                </a:lnTo>
                <a:lnTo>
                  <a:pt x="2132125" y="599837"/>
                </a:lnTo>
                <a:lnTo>
                  <a:pt x="2181319" y="610620"/>
                </a:lnTo>
                <a:lnTo>
                  <a:pt x="2229799" y="623239"/>
                </a:lnTo>
                <a:lnTo>
                  <a:pt x="2277527" y="637654"/>
                </a:lnTo>
                <a:lnTo>
                  <a:pt x="2324465" y="653827"/>
                </a:lnTo>
                <a:lnTo>
                  <a:pt x="2370573" y="671720"/>
                </a:lnTo>
                <a:lnTo>
                  <a:pt x="2415814" y="691292"/>
                </a:lnTo>
                <a:lnTo>
                  <a:pt x="2460149" y="712507"/>
                </a:lnTo>
                <a:lnTo>
                  <a:pt x="2503540" y="735325"/>
                </a:lnTo>
                <a:lnTo>
                  <a:pt x="2545947" y="759707"/>
                </a:lnTo>
                <a:lnTo>
                  <a:pt x="2587332" y="785616"/>
                </a:lnTo>
                <a:lnTo>
                  <a:pt x="2627657" y="813011"/>
                </a:lnTo>
                <a:lnTo>
                  <a:pt x="2666884" y="841855"/>
                </a:lnTo>
                <a:lnTo>
                  <a:pt x="2704973" y="872109"/>
                </a:lnTo>
                <a:lnTo>
                  <a:pt x="2773679" y="934466"/>
                </a:lnTo>
                <a:lnTo>
                  <a:pt x="2773679" y="227837"/>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36903" y="2413029"/>
            <a:ext cx="6909775" cy="289506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8635" y="6477787"/>
            <a:ext cx="923696" cy="21973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505202" y="220862"/>
            <a:ext cx="1516257" cy="187276"/>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042517" y="728598"/>
            <a:ext cx="7614284" cy="756920"/>
          </a:xfrm>
          <a:prstGeom prst="rect">
            <a:avLst/>
          </a:prstGeom>
        </p:spPr>
        <p:txBody>
          <a:bodyPr vert="horz" wrap="square" lIns="0" tIns="12700" rIns="0" bIns="0" rtlCol="0" anchor="t">
            <a:spAutoFit/>
          </a:bodyPr>
          <a:lstStyle/>
          <a:p>
            <a:pPr marL="12700">
              <a:spcBef>
                <a:spcPts val="100"/>
              </a:spcBef>
            </a:pPr>
            <a:r>
              <a:rPr lang="en-US" sz="4800" b="0" spc="245" dirty="0"/>
              <a:t>Supported Platforms</a:t>
            </a:r>
            <a:endParaRPr lang="tr-TR" dirty="0"/>
          </a:p>
        </p:txBody>
      </p:sp>
      <p:sp>
        <p:nvSpPr>
          <p:cNvPr id="6" name="object 6"/>
          <p:cNvSpPr/>
          <p:nvPr/>
        </p:nvSpPr>
        <p:spPr>
          <a:xfrm>
            <a:off x="9418319" y="914400"/>
            <a:ext cx="2773680" cy="3755390"/>
          </a:xfrm>
          <a:custGeom>
            <a:avLst/>
            <a:gdLst/>
            <a:ahLst/>
            <a:cxnLst/>
            <a:rect l="l" t="t" r="r" b="b"/>
            <a:pathLst>
              <a:path w="2773679" h="3755390">
                <a:moveTo>
                  <a:pt x="1876805" y="0"/>
                </a:moveTo>
                <a:lnTo>
                  <a:pt x="1828362" y="613"/>
                </a:lnTo>
                <a:lnTo>
                  <a:pt x="1780222" y="2443"/>
                </a:lnTo>
                <a:lnTo>
                  <a:pt x="1732398" y="5474"/>
                </a:lnTo>
                <a:lnTo>
                  <a:pt x="1684906" y="9693"/>
                </a:lnTo>
                <a:lnTo>
                  <a:pt x="1637761" y="15084"/>
                </a:lnTo>
                <a:lnTo>
                  <a:pt x="1590977" y="21633"/>
                </a:lnTo>
                <a:lnTo>
                  <a:pt x="1544569" y="29325"/>
                </a:lnTo>
                <a:lnTo>
                  <a:pt x="1498551" y="38145"/>
                </a:lnTo>
                <a:lnTo>
                  <a:pt x="1452940" y="48078"/>
                </a:lnTo>
                <a:lnTo>
                  <a:pt x="1407748" y="59110"/>
                </a:lnTo>
                <a:lnTo>
                  <a:pt x="1362992" y="71226"/>
                </a:lnTo>
                <a:lnTo>
                  <a:pt x="1318685" y="84411"/>
                </a:lnTo>
                <a:lnTo>
                  <a:pt x="1274843" y="98650"/>
                </a:lnTo>
                <a:lnTo>
                  <a:pt x="1231480" y="113930"/>
                </a:lnTo>
                <a:lnTo>
                  <a:pt x="1188610" y="130234"/>
                </a:lnTo>
                <a:lnTo>
                  <a:pt x="1146250" y="147548"/>
                </a:lnTo>
                <a:lnTo>
                  <a:pt x="1104413" y="165857"/>
                </a:lnTo>
                <a:lnTo>
                  <a:pt x="1063114" y="185148"/>
                </a:lnTo>
                <a:lnTo>
                  <a:pt x="1022368" y="205404"/>
                </a:lnTo>
                <a:lnTo>
                  <a:pt x="982189" y="226611"/>
                </a:lnTo>
                <a:lnTo>
                  <a:pt x="942593" y="248755"/>
                </a:lnTo>
                <a:lnTo>
                  <a:pt x="903594" y="271821"/>
                </a:lnTo>
                <a:lnTo>
                  <a:pt x="865207" y="295793"/>
                </a:lnTo>
                <a:lnTo>
                  <a:pt x="827447" y="320658"/>
                </a:lnTo>
                <a:lnTo>
                  <a:pt x="790327" y="346400"/>
                </a:lnTo>
                <a:lnTo>
                  <a:pt x="753864" y="373005"/>
                </a:lnTo>
                <a:lnTo>
                  <a:pt x="718072" y="400458"/>
                </a:lnTo>
                <a:lnTo>
                  <a:pt x="682965" y="428744"/>
                </a:lnTo>
                <a:lnTo>
                  <a:pt x="648558" y="457848"/>
                </a:lnTo>
                <a:lnTo>
                  <a:pt x="614867" y="487757"/>
                </a:lnTo>
                <a:lnTo>
                  <a:pt x="581905" y="518454"/>
                </a:lnTo>
                <a:lnTo>
                  <a:pt x="549687" y="549925"/>
                </a:lnTo>
                <a:lnTo>
                  <a:pt x="518229" y="582156"/>
                </a:lnTo>
                <a:lnTo>
                  <a:pt x="487545" y="615132"/>
                </a:lnTo>
                <a:lnTo>
                  <a:pt x="457649" y="648838"/>
                </a:lnTo>
                <a:lnTo>
                  <a:pt x="428557" y="683259"/>
                </a:lnTo>
                <a:lnTo>
                  <a:pt x="400283" y="718380"/>
                </a:lnTo>
                <a:lnTo>
                  <a:pt x="372842" y="754187"/>
                </a:lnTo>
                <a:lnTo>
                  <a:pt x="346248" y="790666"/>
                </a:lnTo>
                <a:lnTo>
                  <a:pt x="320517" y="827800"/>
                </a:lnTo>
                <a:lnTo>
                  <a:pt x="295663" y="865576"/>
                </a:lnTo>
                <a:lnTo>
                  <a:pt x="271701" y="903979"/>
                </a:lnTo>
                <a:lnTo>
                  <a:pt x="248646" y="942994"/>
                </a:lnTo>
                <a:lnTo>
                  <a:pt x="226511" y="982606"/>
                </a:lnTo>
                <a:lnTo>
                  <a:pt x="205313" y="1022800"/>
                </a:lnTo>
                <a:lnTo>
                  <a:pt x="185066" y="1063563"/>
                </a:lnTo>
                <a:lnTo>
                  <a:pt x="165784" y="1104878"/>
                </a:lnTo>
                <a:lnTo>
                  <a:pt x="147482" y="1146732"/>
                </a:lnTo>
                <a:lnTo>
                  <a:pt x="130176" y="1189109"/>
                </a:lnTo>
                <a:lnTo>
                  <a:pt x="113879" y="1231996"/>
                </a:lnTo>
                <a:lnTo>
                  <a:pt x="98606" y="1275376"/>
                </a:lnTo>
                <a:lnTo>
                  <a:pt x="84373" y="1319235"/>
                </a:lnTo>
                <a:lnTo>
                  <a:pt x="71194" y="1363559"/>
                </a:lnTo>
                <a:lnTo>
                  <a:pt x="59084" y="1408333"/>
                </a:lnTo>
                <a:lnTo>
                  <a:pt x="48057" y="1453542"/>
                </a:lnTo>
                <a:lnTo>
                  <a:pt x="38128" y="1499171"/>
                </a:lnTo>
                <a:lnTo>
                  <a:pt x="29312" y="1545206"/>
                </a:lnTo>
                <a:lnTo>
                  <a:pt x="21624" y="1591632"/>
                </a:lnTo>
                <a:lnTo>
                  <a:pt x="15078" y="1638434"/>
                </a:lnTo>
                <a:lnTo>
                  <a:pt x="9689" y="1685597"/>
                </a:lnTo>
                <a:lnTo>
                  <a:pt x="5472" y="1733106"/>
                </a:lnTo>
                <a:lnTo>
                  <a:pt x="2441" y="1780948"/>
                </a:lnTo>
                <a:lnTo>
                  <a:pt x="612" y="1829106"/>
                </a:lnTo>
                <a:lnTo>
                  <a:pt x="0" y="1877567"/>
                </a:lnTo>
                <a:lnTo>
                  <a:pt x="612" y="1926029"/>
                </a:lnTo>
                <a:lnTo>
                  <a:pt x="2441" y="1974187"/>
                </a:lnTo>
                <a:lnTo>
                  <a:pt x="5472" y="2022029"/>
                </a:lnTo>
                <a:lnTo>
                  <a:pt x="9689" y="2069538"/>
                </a:lnTo>
                <a:lnTo>
                  <a:pt x="15078" y="2116701"/>
                </a:lnTo>
                <a:lnTo>
                  <a:pt x="21624" y="2163503"/>
                </a:lnTo>
                <a:lnTo>
                  <a:pt x="29312" y="2209929"/>
                </a:lnTo>
                <a:lnTo>
                  <a:pt x="38128" y="2255964"/>
                </a:lnTo>
                <a:lnTo>
                  <a:pt x="48057" y="2301593"/>
                </a:lnTo>
                <a:lnTo>
                  <a:pt x="59084" y="2346802"/>
                </a:lnTo>
                <a:lnTo>
                  <a:pt x="71194" y="2391576"/>
                </a:lnTo>
                <a:lnTo>
                  <a:pt x="84373" y="2435900"/>
                </a:lnTo>
                <a:lnTo>
                  <a:pt x="98606" y="2479759"/>
                </a:lnTo>
                <a:lnTo>
                  <a:pt x="113879" y="2523139"/>
                </a:lnTo>
                <a:lnTo>
                  <a:pt x="130176" y="2566026"/>
                </a:lnTo>
                <a:lnTo>
                  <a:pt x="147482" y="2608403"/>
                </a:lnTo>
                <a:lnTo>
                  <a:pt x="165784" y="2650257"/>
                </a:lnTo>
                <a:lnTo>
                  <a:pt x="185066" y="2691572"/>
                </a:lnTo>
                <a:lnTo>
                  <a:pt x="205313" y="2732335"/>
                </a:lnTo>
                <a:lnTo>
                  <a:pt x="226511" y="2772529"/>
                </a:lnTo>
                <a:lnTo>
                  <a:pt x="248646" y="2812141"/>
                </a:lnTo>
                <a:lnTo>
                  <a:pt x="271701" y="2851156"/>
                </a:lnTo>
                <a:lnTo>
                  <a:pt x="295663" y="2889559"/>
                </a:lnTo>
                <a:lnTo>
                  <a:pt x="320517" y="2927335"/>
                </a:lnTo>
                <a:lnTo>
                  <a:pt x="346248" y="2964469"/>
                </a:lnTo>
                <a:lnTo>
                  <a:pt x="372842" y="3000948"/>
                </a:lnTo>
                <a:lnTo>
                  <a:pt x="400283" y="3036755"/>
                </a:lnTo>
                <a:lnTo>
                  <a:pt x="428557" y="3071876"/>
                </a:lnTo>
                <a:lnTo>
                  <a:pt x="457649" y="3106297"/>
                </a:lnTo>
                <a:lnTo>
                  <a:pt x="487545" y="3140003"/>
                </a:lnTo>
                <a:lnTo>
                  <a:pt x="518229" y="3172979"/>
                </a:lnTo>
                <a:lnTo>
                  <a:pt x="549687" y="3205210"/>
                </a:lnTo>
                <a:lnTo>
                  <a:pt x="581905" y="3236681"/>
                </a:lnTo>
                <a:lnTo>
                  <a:pt x="614867" y="3267378"/>
                </a:lnTo>
                <a:lnTo>
                  <a:pt x="648558" y="3297287"/>
                </a:lnTo>
                <a:lnTo>
                  <a:pt x="682965" y="3326391"/>
                </a:lnTo>
                <a:lnTo>
                  <a:pt x="718072" y="3354677"/>
                </a:lnTo>
                <a:lnTo>
                  <a:pt x="753864" y="3382130"/>
                </a:lnTo>
                <a:lnTo>
                  <a:pt x="790327" y="3408735"/>
                </a:lnTo>
                <a:lnTo>
                  <a:pt x="827447" y="3434477"/>
                </a:lnTo>
                <a:lnTo>
                  <a:pt x="865207" y="3459342"/>
                </a:lnTo>
                <a:lnTo>
                  <a:pt x="903594" y="3483314"/>
                </a:lnTo>
                <a:lnTo>
                  <a:pt x="942593" y="3506380"/>
                </a:lnTo>
                <a:lnTo>
                  <a:pt x="982189" y="3528524"/>
                </a:lnTo>
                <a:lnTo>
                  <a:pt x="1022368" y="3549731"/>
                </a:lnTo>
                <a:lnTo>
                  <a:pt x="1063114" y="3569987"/>
                </a:lnTo>
                <a:lnTo>
                  <a:pt x="1104413" y="3589278"/>
                </a:lnTo>
                <a:lnTo>
                  <a:pt x="1146250" y="3607587"/>
                </a:lnTo>
                <a:lnTo>
                  <a:pt x="1188610" y="3624901"/>
                </a:lnTo>
                <a:lnTo>
                  <a:pt x="1231480" y="3641205"/>
                </a:lnTo>
                <a:lnTo>
                  <a:pt x="1274843" y="3656485"/>
                </a:lnTo>
                <a:lnTo>
                  <a:pt x="1318685" y="3670724"/>
                </a:lnTo>
                <a:lnTo>
                  <a:pt x="1362992" y="3683909"/>
                </a:lnTo>
                <a:lnTo>
                  <a:pt x="1407748" y="3696025"/>
                </a:lnTo>
                <a:lnTo>
                  <a:pt x="1452940" y="3707057"/>
                </a:lnTo>
                <a:lnTo>
                  <a:pt x="1498551" y="3716990"/>
                </a:lnTo>
                <a:lnTo>
                  <a:pt x="1544569" y="3725810"/>
                </a:lnTo>
                <a:lnTo>
                  <a:pt x="1590977" y="3733502"/>
                </a:lnTo>
                <a:lnTo>
                  <a:pt x="1637761" y="3740051"/>
                </a:lnTo>
                <a:lnTo>
                  <a:pt x="1684906" y="3745442"/>
                </a:lnTo>
                <a:lnTo>
                  <a:pt x="1732398" y="3749661"/>
                </a:lnTo>
                <a:lnTo>
                  <a:pt x="1780222" y="3752692"/>
                </a:lnTo>
                <a:lnTo>
                  <a:pt x="1828362" y="3754522"/>
                </a:lnTo>
                <a:lnTo>
                  <a:pt x="1876805" y="3755136"/>
                </a:lnTo>
                <a:lnTo>
                  <a:pt x="1927798" y="3754457"/>
                </a:lnTo>
                <a:lnTo>
                  <a:pt x="1978453" y="3752431"/>
                </a:lnTo>
                <a:lnTo>
                  <a:pt x="2028756" y="3749076"/>
                </a:lnTo>
                <a:lnTo>
                  <a:pt x="2078688" y="3744409"/>
                </a:lnTo>
                <a:lnTo>
                  <a:pt x="2128232" y="3738447"/>
                </a:lnTo>
                <a:lnTo>
                  <a:pt x="2177370" y="3731207"/>
                </a:lnTo>
                <a:lnTo>
                  <a:pt x="2226086" y="3722706"/>
                </a:lnTo>
                <a:lnTo>
                  <a:pt x="2274361" y="3712961"/>
                </a:lnTo>
                <a:lnTo>
                  <a:pt x="2322180" y="3701989"/>
                </a:lnTo>
                <a:lnTo>
                  <a:pt x="2369523" y="3689808"/>
                </a:lnTo>
                <a:lnTo>
                  <a:pt x="2416375" y="3676434"/>
                </a:lnTo>
                <a:lnTo>
                  <a:pt x="2462717" y="3661885"/>
                </a:lnTo>
                <a:lnTo>
                  <a:pt x="2508532" y="3646178"/>
                </a:lnTo>
                <a:lnTo>
                  <a:pt x="2553804" y="3629329"/>
                </a:lnTo>
                <a:lnTo>
                  <a:pt x="2598514" y="3611356"/>
                </a:lnTo>
                <a:lnTo>
                  <a:pt x="2642645" y="3592277"/>
                </a:lnTo>
                <a:lnTo>
                  <a:pt x="2686180" y="3572107"/>
                </a:lnTo>
                <a:lnTo>
                  <a:pt x="2729102" y="3550865"/>
                </a:lnTo>
                <a:lnTo>
                  <a:pt x="2771394" y="3528568"/>
                </a:lnTo>
                <a:lnTo>
                  <a:pt x="2773679" y="3527171"/>
                </a:lnTo>
                <a:lnTo>
                  <a:pt x="2773679" y="2820289"/>
                </a:lnTo>
                <a:lnTo>
                  <a:pt x="2704973" y="2882646"/>
                </a:lnTo>
                <a:lnTo>
                  <a:pt x="2666884" y="2912919"/>
                </a:lnTo>
                <a:lnTo>
                  <a:pt x="2627657" y="2941781"/>
                </a:lnTo>
                <a:lnTo>
                  <a:pt x="2587332" y="2969192"/>
                </a:lnTo>
                <a:lnTo>
                  <a:pt x="2545947" y="2995114"/>
                </a:lnTo>
                <a:lnTo>
                  <a:pt x="2503540" y="3019508"/>
                </a:lnTo>
                <a:lnTo>
                  <a:pt x="2460149" y="3042336"/>
                </a:lnTo>
                <a:lnTo>
                  <a:pt x="2415814" y="3063560"/>
                </a:lnTo>
                <a:lnTo>
                  <a:pt x="2370573" y="3083140"/>
                </a:lnTo>
                <a:lnTo>
                  <a:pt x="2324465" y="3101038"/>
                </a:lnTo>
                <a:lnTo>
                  <a:pt x="2277527" y="3117216"/>
                </a:lnTo>
                <a:lnTo>
                  <a:pt x="2229799" y="3131635"/>
                </a:lnTo>
                <a:lnTo>
                  <a:pt x="2181319" y="3144256"/>
                </a:lnTo>
                <a:lnTo>
                  <a:pt x="2132125" y="3155042"/>
                </a:lnTo>
                <a:lnTo>
                  <a:pt x="2082257" y="3163952"/>
                </a:lnTo>
                <a:lnTo>
                  <a:pt x="2031752" y="3170950"/>
                </a:lnTo>
                <a:lnTo>
                  <a:pt x="1980650" y="3175996"/>
                </a:lnTo>
                <a:lnTo>
                  <a:pt x="1928988" y="3179052"/>
                </a:lnTo>
                <a:lnTo>
                  <a:pt x="1876805" y="3180080"/>
                </a:lnTo>
                <a:lnTo>
                  <a:pt x="1829074" y="3179220"/>
                </a:lnTo>
                <a:lnTo>
                  <a:pt x="1781775" y="3176663"/>
                </a:lnTo>
                <a:lnTo>
                  <a:pt x="1734938" y="3172436"/>
                </a:lnTo>
                <a:lnTo>
                  <a:pt x="1688593" y="3166570"/>
                </a:lnTo>
                <a:lnTo>
                  <a:pt x="1642769" y="3159093"/>
                </a:lnTo>
                <a:lnTo>
                  <a:pt x="1597496" y="3150036"/>
                </a:lnTo>
                <a:lnTo>
                  <a:pt x="1552802" y="3139427"/>
                </a:lnTo>
                <a:lnTo>
                  <a:pt x="1508718" y="3127297"/>
                </a:lnTo>
                <a:lnTo>
                  <a:pt x="1465273" y="3113674"/>
                </a:lnTo>
                <a:lnTo>
                  <a:pt x="1422495" y="3098588"/>
                </a:lnTo>
                <a:lnTo>
                  <a:pt x="1380416" y="3082068"/>
                </a:lnTo>
                <a:lnTo>
                  <a:pt x="1339063" y="3064144"/>
                </a:lnTo>
                <a:lnTo>
                  <a:pt x="1298466" y="3044846"/>
                </a:lnTo>
                <a:lnTo>
                  <a:pt x="1258656" y="3024202"/>
                </a:lnTo>
                <a:lnTo>
                  <a:pt x="1219660" y="3002242"/>
                </a:lnTo>
                <a:lnTo>
                  <a:pt x="1181510" y="2978996"/>
                </a:lnTo>
                <a:lnTo>
                  <a:pt x="1144233" y="2954492"/>
                </a:lnTo>
                <a:lnTo>
                  <a:pt x="1107860" y="2928762"/>
                </a:lnTo>
                <a:lnTo>
                  <a:pt x="1072420" y="2901833"/>
                </a:lnTo>
                <a:lnTo>
                  <a:pt x="1037942" y="2873735"/>
                </a:lnTo>
                <a:lnTo>
                  <a:pt x="1004456" y="2844498"/>
                </a:lnTo>
                <a:lnTo>
                  <a:pt x="971991" y="2814152"/>
                </a:lnTo>
                <a:lnTo>
                  <a:pt x="940577" y="2782725"/>
                </a:lnTo>
                <a:lnTo>
                  <a:pt x="910242" y="2750247"/>
                </a:lnTo>
                <a:lnTo>
                  <a:pt x="881017" y="2716747"/>
                </a:lnTo>
                <a:lnTo>
                  <a:pt x="852931" y="2682256"/>
                </a:lnTo>
                <a:lnTo>
                  <a:pt x="826014" y="2646801"/>
                </a:lnTo>
                <a:lnTo>
                  <a:pt x="800293" y="2610414"/>
                </a:lnTo>
                <a:lnTo>
                  <a:pt x="775800" y="2573123"/>
                </a:lnTo>
                <a:lnTo>
                  <a:pt x="752564" y="2534957"/>
                </a:lnTo>
                <a:lnTo>
                  <a:pt x="730613" y="2495947"/>
                </a:lnTo>
                <a:lnTo>
                  <a:pt x="709978" y="2456121"/>
                </a:lnTo>
                <a:lnTo>
                  <a:pt x="690688" y="2415509"/>
                </a:lnTo>
                <a:lnTo>
                  <a:pt x="672771" y="2374140"/>
                </a:lnTo>
                <a:lnTo>
                  <a:pt x="656258" y="2332044"/>
                </a:lnTo>
                <a:lnTo>
                  <a:pt x="641179" y="2289251"/>
                </a:lnTo>
                <a:lnTo>
                  <a:pt x="627562" y="2245789"/>
                </a:lnTo>
                <a:lnTo>
                  <a:pt x="615436" y="2201688"/>
                </a:lnTo>
                <a:lnTo>
                  <a:pt x="604832" y="2156978"/>
                </a:lnTo>
                <a:lnTo>
                  <a:pt x="595779" y="2111688"/>
                </a:lnTo>
                <a:lnTo>
                  <a:pt x="588305" y="2065847"/>
                </a:lnTo>
                <a:lnTo>
                  <a:pt x="582442" y="2019485"/>
                </a:lnTo>
                <a:lnTo>
                  <a:pt x="578217" y="1972632"/>
                </a:lnTo>
                <a:lnTo>
                  <a:pt x="575660" y="1925316"/>
                </a:lnTo>
                <a:lnTo>
                  <a:pt x="574801" y="1877567"/>
                </a:lnTo>
                <a:lnTo>
                  <a:pt x="575660" y="1829819"/>
                </a:lnTo>
                <a:lnTo>
                  <a:pt x="578217" y="1782503"/>
                </a:lnTo>
                <a:lnTo>
                  <a:pt x="582442" y="1735650"/>
                </a:lnTo>
                <a:lnTo>
                  <a:pt x="588305" y="1689288"/>
                </a:lnTo>
                <a:lnTo>
                  <a:pt x="595779" y="1643447"/>
                </a:lnTo>
                <a:lnTo>
                  <a:pt x="604832" y="1598157"/>
                </a:lnTo>
                <a:lnTo>
                  <a:pt x="615436" y="1553447"/>
                </a:lnTo>
                <a:lnTo>
                  <a:pt x="627562" y="1509346"/>
                </a:lnTo>
                <a:lnTo>
                  <a:pt x="641179" y="1465884"/>
                </a:lnTo>
                <a:lnTo>
                  <a:pt x="656258" y="1423091"/>
                </a:lnTo>
                <a:lnTo>
                  <a:pt x="672771" y="1380995"/>
                </a:lnTo>
                <a:lnTo>
                  <a:pt x="690688" y="1339626"/>
                </a:lnTo>
                <a:lnTo>
                  <a:pt x="709978" y="1299014"/>
                </a:lnTo>
                <a:lnTo>
                  <a:pt x="730613" y="1259188"/>
                </a:lnTo>
                <a:lnTo>
                  <a:pt x="752564" y="1220178"/>
                </a:lnTo>
                <a:lnTo>
                  <a:pt x="775800" y="1182012"/>
                </a:lnTo>
                <a:lnTo>
                  <a:pt x="800293" y="1144721"/>
                </a:lnTo>
                <a:lnTo>
                  <a:pt x="826014" y="1108334"/>
                </a:lnTo>
                <a:lnTo>
                  <a:pt x="852931" y="1072879"/>
                </a:lnTo>
                <a:lnTo>
                  <a:pt x="881017" y="1038388"/>
                </a:lnTo>
                <a:lnTo>
                  <a:pt x="910242" y="1004888"/>
                </a:lnTo>
                <a:lnTo>
                  <a:pt x="940577" y="972410"/>
                </a:lnTo>
                <a:lnTo>
                  <a:pt x="971991" y="940983"/>
                </a:lnTo>
                <a:lnTo>
                  <a:pt x="1004456" y="910637"/>
                </a:lnTo>
                <a:lnTo>
                  <a:pt x="1037942" y="881400"/>
                </a:lnTo>
                <a:lnTo>
                  <a:pt x="1072420" y="853302"/>
                </a:lnTo>
                <a:lnTo>
                  <a:pt x="1107860" y="826373"/>
                </a:lnTo>
                <a:lnTo>
                  <a:pt x="1144233" y="800643"/>
                </a:lnTo>
                <a:lnTo>
                  <a:pt x="1181510" y="776139"/>
                </a:lnTo>
                <a:lnTo>
                  <a:pt x="1219660" y="752893"/>
                </a:lnTo>
                <a:lnTo>
                  <a:pt x="1258656" y="730933"/>
                </a:lnTo>
                <a:lnTo>
                  <a:pt x="1298466" y="710289"/>
                </a:lnTo>
                <a:lnTo>
                  <a:pt x="1339063" y="690991"/>
                </a:lnTo>
                <a:lnTo>
                  <a:pt x="1380416" y="673067"/>
                </a:lnTo>
                <a:lnTo>
                  <a:pt x="1422495" y="656547"/>
                </a:lnTo>
                <a:lnTo>
                  <a:pt x="1465273" y="641461"/>
                </a:lnTo>
                <a:lnTo>
                  <a:pt x="1508718" y="627838"/>
                </a:lnTo>
                <a:lnTo>
                  <a:pt x="1552802" y="615708"/>
                </a:lnTo>
                <a:lnTo>
                  <a:pt x="1597496" y="605099"/>
                </a:lnTo>
                <a:lnTo>
                  <a:pt x="1642769" y="596042"/>
                </a:lnTo>
                <a:lnTo>
                  <a:pt x="1688593" y="588565"/>
                </a:lnTo>
                <a:lnTo>
                  <a:pt x="1734938" y="582699"/>
                </a:lnTo>
                <a:lnTo>
                  <a:pt x="1781775" y="578472"/>
                </a:lnTo>
                <a:lnTo>
                  <a:pt x="1829074" y="575915"/>
                </a:lnTo>
                <a:lnTo>
                  <a:pt x="1876805" y="575055"/>
                </a:lnTo>
                <a:lnTo>
                  <a:pt x="1928988" y="576083"/>
                </a:lnTo>
                <a:lnTo>
                  <a:pt x="1980650" y="579139"/>
                </a:lnTo>
                <a:lnTo>
                  <a:pt x="2031752" y="584185"/>
                </a:lnTo>
                <a:lnTo>
                  <a:pt x="2082257" y="591183"/>
                </a:lnTo>
                <a:lnTo>
                  <a:pt x="2132125" y="600093"/>
                </a:lnTo>
                <a:lnTo>
                  <a:pt x="2181319" y="610879"/>
                </a:lnTo>
                <a:lnTo>
                  <a:pt x="2229799" y="623500"/>
                </a:lnTo>
                <a:lnTo>
                  <a:pt x="2277527" y="637919"/>
                </a:lnTo>
                <a:lnTo>
                  <a:pt x="2324465" y="654097"/>
                </a:lnTo>
                <a:lnTo>
                  <a:pt x="2370573" y="671995"/>
                </a:lnTo>
                <a:lnTo>
                  <a:pt x="2415814" y="691575"/>
                </a:lnTo>
                <a:lnTo>
                  <a:pt x="2460149" y="712799"/>
                </a:lnTo>
                <a:lnTo>
                  <a:pt x="2503540" y="735627"/>
                </a:lnTo>
                <a:lnTo>
                  <a:pt x="2545947" y="760021"/>
                </a:lnTo>
                <a:lnTo>
                  <a:pt x="2587332" y="785943"/>
                </a:lnTo>
                <a:lnTo>
                  <a:pt x="2627657" y="813354"/>
                </a:lnTo>
                <a:lnTo>
                  <a:pt x="2666884" y="842216"/>
                </a:lnTo>
                <a:lnTo>
                  <a:pt x="2704973" y="872489"/>
                </a:lnTo>
                <a:lnTo>
                  <a:pt x="2773679" y="934847"/>
                </a:lnTo>
                <a:lnTo>
                  <a:pt x="2773679" y="227964"/>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 y="0"/>
            <a:ext cx="12191365" cy="6858634"/>
            <a:chOff x="-126" y="0"/>
            <a:chExt cx="12191365" cy="6858634"/>
          </a:xfrm>
        </p:grpSpPr>
        <p:sp>
          <p:nvSpPr>
            <p:cNvPr id="3" name="object 3"/>
            <p:cNvSpPr/>
            <p:nvPr/>
          </p:nvSpPr>
          <p:spPr>
            <a:xfrm>
              <a:off x="762" y="0"/>
              <a:ext cx="12190730" cy="1270"/>
            </a:xfrm>
            <a:custGeom>
              <a:avLst/>
              <a:gdLst/>
              <a:ahLst/>
              <a:cxnLst/>
              <a:rect l="l" t="t" r="r" b="b"/>
              <a:pathLst>
                <a:path w="12190730" h="1270">
                  <a:moveTo>
                    <a:pt x="0" y="889"/>
                  </a:moveTo>
                  <a:lnTo>
                    <a:pt x="12190476" y="889"/>
                  </a:lnTo>
                </a:path>
                <a:path w="12190730" h="1270">
                  <a:moveTo>
                    <a:pt x="0" y="0"/>
                  </a:moveTo>
                  <a:lnTo>
                    <a:pt x="12190476" y="0"/>
                  </a:lnTo>
                </a:path>
              </a:pathLst>
            </a:custGeom>
            <a:ln w="3175">
              <a:solidFill>
                <a:srgbClr val="000000"/>
              </a:solidFill>
            </a:ln>
          </p:spPr>
          <p:txBody>
            <a:bodyPr wrap="square" lIns="0" tIns="0" rIns="0" bIns="0" rtlCol="0"/>
            <a:lstStyle/>
            <a:p>
              <a:endParaRPr/>
            </a:p>
          </p:txBody>
        </p:sp>
        <p:sp>
          <p:nvSpPr>
            <p:cNvPr id="4" name="object 4"/>
            <p:cNvSpPr/>
            <p:nvPr/>
          </p:nvSpPr>
          <p:spPr>
            <a:xfrm>
              <a:off x="762" y="761"/>
              <a:ext cx="0" cy="6856730"/>
            </a:xfrm>
            <a:custGeom>
              <a:avLst/>
              <a:gdLst/>
              <a:ahLst/>
              <a:cxnLst/>
              <a:rect l="l" t="t" r="r" b="b"/>
              <a:pathLst>
                <a:path h="6856730">
                  <a:moveTo>
                    <a:pt x="0" y="0"/>
                  </a:moveTo>
                  <a:lnTo>
                    <a:pt x="0" y="6856475"/>
                  </a:lnTo>
                </a:path>
              </a:pathLst>
            </a:custGeom>
            <a:ln w="3175">
              <a:solidFill>
                <a:srgbClr val="000000"/>
              </a:solidFill>
            </a:ln>
          </p:spPr>
          <p:txBody>
            <a:bodyPr wrap="square" lIns="0" tIns="0" rIns="0" bIns="0" rtlCol="0"/>
            <a:lstStyle/>
            <a:p>
              <a:endParaRPr/>
            </a:p>
          </p:txBody>
        </p:sp>
      </p:grpSp>
      <p:sp>
        <p:nvSpPr>
          <p:cNvPr id="5" name="object 5"/>
          <p:cNvSpPr/>
          <p:nvPr/>
        </p:nvSpPr>
        <p:spPr>
          <a:xfrm>
            <a:off x="761" y="6857237"/>
            <a:ext cx="12190730" cy="0"/>
          </a:xfrm>
          <a:custGeom>
            <a:avLst/>
            <a:gdLst/>
            <a:ahLst/>
            <a:cxnLst/>
            <a:rect l="l" t="t" r="r" b="b"/>
            <a:pathLst>
              <a:path w="12190730">
                <a:moveTo>
                  <a:pt x="0" y="0"/>
                </a:moveTo>
                <a:lnTo>
                  <a:pt x="12190476" y="0"/>
                </a:lnTo>
              </a:path>
            </a:pathLst>
          </a:custGeom>
          <a:ln w="3175">
            <a:solidFill>
              <a:srgbClr val="000000"/>
            </a:solidFill>
          </a:ln>
        </p:spPr>
        <p:txBody>
          <a:bodyPr wrap="square" lIns="0" tIns="0" rIns="0" bIns="0" rtlCol="0"/>
          <a:lstStyle/>
          <a:p>
            <a:endParaRPr/>
          </a:p>
        </p:txBody>
      </p:sp>
      <p:grpSp>
        <p:nvGrpSpPr>
          <p:cNvPr id="6" name="object 6"/>
          <p:cNvGrpSpPr/>
          <p:nvPr/>
        </p:nvGrpSpPr>
        <p:grpSpPr>
          <a:xfrm>
            <a:off x="829055" y="0"/>
            <a:ext cx="11363325" cy="6858634"/>
            <a:chOff x="829055" y="0"/>
            <a:chExt cx="11363325" cy="6858634"/>
          </a:xfrm>
        </p:grpSpPr>
        <p:sp>
          <p:nvSpPr>
            <p:cNvPr id="7" name="object 7"/>
            <p:cNvSpPr/>
            <p:nvPr/>
          </p:nvSpPr>
          <p:spPr>
            <a:xfrm>
              <a:off x="12191237" y="762"/>
              <a:ext cx="0" cy="6856730"/>
            </a:xfrm>
            <a:custGeom>
              <a:avLst/>
              <a:gdLst/>
              <a:ahLst/>
              <a:cxnLst/>
              <a:rect l="l" t="t" r="r" b="b"/>
              <a:pathLst>
                <a:path h="6856730">
                  <a:moveTo>
                    <a:pt x="0" y="6856475"/>
                  </a:moveTo>
                  <a:lnTo>
                    <a:pt x="0" y="0"/>
                  </a:lnTo>
                </a:path>
              </a:pathLst>
            </a:custGeom>
            <a:ln w="3175">
              <a:solidFill>
                <a:srgbClr val="000000"/>
              </a:solidFill>
            </a:ln>
          </p:spPr>
          <p:txBody>
            <a:bodyPr wrap="square" lIns="0" tIns="0" rIns="0" bIns="0" rtlCol="0"/>
            <a:lstStyle/>
            <a:p>
              <a:endParaRPr/>
            </a:p>
          </p:txBody>
        </p:sp>
        <p:sp>
          <p:nvSpPr>
            <p:cNvPr id="8" name="object 8"/>
            <p:cNvSpPr/>
            <p:nvPr/>
          </p:nvSpPr>
          <p:spPr>
            <a:xfrm>
              <a:off x="1078991" y="0"/>
              <a:ext cx="11111865" cy="5785485"/>
            </a:xfrm>
            <a:custGeom>
              <a:avLst/>
              <a:gdLst/>
              <a:ahLst/>
              <a:cxnLst/>
              <a:rect l="l" t="t" r="r" b="b"/>
              <a:pathLst>
                <a:path w="11111865" h="5785485">
                  <a:moveTo>
                    <a:pt x="11111484" y="0"/>
                  </a:moveTo>
                  <a:lnTo>
                    <a:pt x="0" y="0"/>
                  </a:lnTo>
                  <a:lnTo>
                    <a:pt x="0" y="5785104"/>
                  </a:lnTo>
                  <a:lnTo>
                    <a:pt x="11111484" y="5785104"/>
                  </a:lnTo>
                  <a:lnTo>
                    <a:pt x="11111484" y="0"/>
                  </a:lnTo>
                  <a:close/>
                </a:path>
              </a:pathLst>
            </a:custGeom>
            <a:solidFill>
              <a:schemeClr val="bg2"/>
            </a:solidFill>
          </p:spPr>
          <p:txBody>
            <a:bodyPr wrap="square" lIns="0" tIns="0" rIns="0" bIns="0" rtlCol="0"/>
            <a:lstStyle/>
            <a:p>
              <a:endParaRPr/>
            </a:p>
          </p:txBody>
        </p:sp>
        <p:sp>
          <p:nvSpPr>
            <p:cNvPr id="9" name="object 9"/>
            <p:cNvSpPr/>
            <p:nvPr/>
          </p:nvSpPr>
          <p:spPr>
            <a:xfrm>
              <a:off x="8290560" y="2959098"/>
              <a:ext cx="3901439" cy="3898900"/>
            </a:xfrm>
            <a:prstGeom prst="rect">
              <a:avLst/>
            </a:prstGeom>
            <a:blipFill>
              <a:blip r:embed="rId2" cstate="print"/>
              <a:stretch>
                <a:fillRect/>
              </a:stretch>
            </a:blipFill>
          </p:spPr>
          <p:txBody>
            <a:bodyPr wrap="square" lIns="0" tIns="0" rIns="0" bIns="0" rtlCol="0"/>
            <a:lstStyle/>
            <a:p>
              <a:endParaRPr dirty="0"/>
            </a:p>
          </p:txBody>
        </p:sp>
        <p:sp>
          <p:nvSpPr>
            <p:cNvPr id="10" name="object 10"/>
            <p:cNvSpPr/>
            <p:nvPr/>
          </p:nvSpPr>
          <p:spPr>
            <a:xfrm>
              <a:off x="829055" y="2887979"/>
              <a:ext cx="929639" cy="92964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441704" y="312419"/>
              <a:ext cx="7719695" cy="0"/>
            </a:xfrm>
            <a:custGeom>
              <a:avLst/>
              <a:gdLst/>
              <a:ahLst/>
              <a:cxnLst/>
              <a:rect l="l" t="t" r="r" b="b"/>
              <a:pathLst>
                <a:path w="7719695">
                  <a:moveTo>
                    <a:pt x="0" y="0"/>
                  </a:moveTo>
                  <a:lnTo>
                    <a:pt x="7719695" y="0"/>
                  </a:lnTo>
                </a:path>
              </a:pathLst>
            </a:custGeom>
            <a:ln w="12192">
              <a:solidFill>
                <a:srgbClr val="FFAB03"/>
              </a:solidFill>
            </a:ln>
          </p:spPr>
          <p:txBody>
            <a:bodyPr wrap="square" lIns="0" tIns="0" rIns="0" bIns="0" rtlCol="0"/>
            <a:lstStyle/>
            <a:p>
              <a:endParaRPr/>
            </a:p>
          </p:txBody>
        </p:sp>
      </p:grpSp>
      <p:sp>
        <p:nvSpPr>
          <p:cNvPr id="13" name="object 13"/>
          <p:cNvSpPr/>
          <p:nvPr/>
        </p:nvSpPr>
        <p:spPr>
          <a:xfrm>
            <a:off x="204215" y="6472428"/>
            <a:ext cx="928116" cy="321564"/>
          </a:xfrm>
          <a:prstGeom prst="rect">
            <a:avLst/>
          </a:prstGeom>
          <a:blipFill>
            <a:blip r:embed="rId4" cstate="print"/>
            <a:stretch>
              <a:fillRect/>
            </a:stretch>
          </a:blipFill>
        </p:spPr>
        <p:txBody>
          <a:bodyPr wrap="square" lIns="0" tIns="0" rIns="0" bIns="0" rtlCol="0"/>
          <a:lstStyle/>
          <a:p>
            <a:endParaRPr/>
          </a:p>
        </p:txBody>
      </p:sp>
      <p:pic>
        <p:nvPicPr>
          <p:cNvPr id="14" name="Resim 13">
            <a:extLst>
              <a:ext uri="{FF2B5EF4-FFF2-40B4-BE49-F238E27FC236}">
                <a16:creationId xmlns:a16="http://schemas.microsoft.com/office/drawing/2014/main" id="{EF836BE3-80B6-444C-BD1A-7FDE9F74D0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569" y="1981924"/>
            <a:ext cx="5788302" cy="289415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084367" y="298780"/>
            <a:ext cx="7702384" cy="1490152"/>
          </a:xfrm>
          <a:prstGeom prst="rect">
            <a:avLst/>
          </a:prstGeom>
        </p:spPr>
        <p:txBody>
          <a:bodyPr vert="horz" wrap="square" lIns="0" tIns="12700" rIns="0" bIns="0" rtlCol="0" anchor="t">
            <a:spAutoFit/>
          </a:bodyPr>
          <a:lstStyle/>
          <a:p>
            <a:pPr marL="12700">
              <a:spcBef>
                <a:spcPts val="100"/>
              </a:spcBef>
            </a:pPr>
            <a:r>
              <a:rPr lang="en-US" sz="4800" b="0" spc="405" dirty="0"/>
              <a:t>WHAT IS </a:t>
            </a:r>
            <a:r>
              <a:rPr lang="en-US" sz="4800" b="0" spc="405" dirty="0" err="1"/>
              <a:t>CyThreat</a:t>
            </a:r>
            <a:r>
              <a:rPr lang="en-US" sz="4800" b="0" spc="405" dirty="0"/>
              <a:t> SIEM?</a:t>
            </a:r>
            <a:endParaRPr lang="en-US" b="0" dirty="0"/>
          </a:p>
        </p:txBody>
      </p:sp>
      <p:sp>
        <p:nvSpPr>
          <p:cNvPr id="4" name="object 4"/>
          <p:cNvSpPr/>
          <p:nvPr/>
        </p:nvSpPr>
        <p:spPr>
          <a:xfrm>
            <a:off x="8519159" y="0"/>
            <a:ext cx="3654552" cy="2700528"/>
          </a:xfrm>
          <a:prstGeom prst="rect">
            <a:avLst/>
          </a:prstGeom>
          <a:blipFill>
            <a:blip r:embed="rId3" cstate="print"/>
            <a:stretch>
              <a:fillRect/>
            </a:stretch>
          </a:blipFill>
        </p:spPr>
        <p:txBody>
          <a:bodyPr wrap="square" lIns="0" tIns="0" rIns="0" bIns="0" rtlCol="0"/>
          <a:lstStyle/>
          <a:p>
            <a:endParaRPr/>
          </a:p>
        </p:txBody>
      </p:sp>
      <p:grpSp>
        <p:nvGrpSpPr>
          <p:cNvPr id="5" name="object 5"/>
          <p:cNvGrpSpPr/>
          <p:nvPr/>
        </p:nvGrpSpPr>
        <p:grpSpPr>
          <a:xfrm>
            <a:off x="490727" y="2075688"/>
            <a:ext cx="731520" cy="731520"/>
            <a:chOff x="490727" y="2075688"/>
            <a:chExt cx="731520" cy="731520"/>
          </a:xfrm>
        </p:grpSpPr>
        <p:sp>
          <p:nvSpPr>
            <p:cNvPr id="6" name="object 6"/>
            <p:cNvSpPr/>
            <p:nvPr/>
          </p:nvSpPr>
          <p:spPr>
            <a:xfrm>
              <a:off x="490727" y="2075688"/>
              <a:ext cx="731520" cy="73152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0542" y="2221992"/>
              <a:ext cx="354330" cy="439420"/>
            </a:xfrm>
            <a:custGeom>
              <a:avLst/>
              <a:gdLst/>
              <a:ahLst/>
              <a:cxnLst/>
              <a:rect l="l" t="t" r="r" b="b"/>
              <a:pathLst>
                <a:path w="354330" h="439419">
                  <a:moveTo>
                    <a:pt x="47485" y="0"/>
                  </a:moveTo>
                  <a:lnTo>
                    <a:pt x="35763" y="24628"/>
                  </a:lnTo>
                  <a:lnTo>
                    <a:pt x="27063" y="51006"/>
                  </a:lnTo>
                  <a:lnTo>
                    <a:pt x="21649" y="78741"/>
                  </a:lnTo>
                  <a:lnTo>
                    <a:pt x="19786" y="107442"/>
                  </a:lnTo>
                  <a:lnTo>
                    <a:pt x="23691" y="149348"/>
                  </a:lnTo>
                  <a:lnTo>
                    <a:pt x="34912" y="188563"/>
                  </a:lnTo>
                  <a:lnTo>
                    <a:pt x="52704" y="224492"/>
                  </a:lnTo>
                  <a:lnTo>
                    <a:pt x="76326" y="256540"/>
                  </a:lnTo>
                  <a:lnTo>
                    <a:pt x="2260" y="415290"/>
                  </a:lnTo>
                  <a:lnTo>
                    <a:pt x="0" y="420370"/>
                  </a:lnTo>
                  <a:lnTo>
                    <a:pt x="0" y="426593"/>
                  </a:lnTo>
                  <a:lnTo>
                    <a:pt x="3390" y="431546"/>
                  </a:lnTo>
                  <a:lnTo>
                    <a:pt x="6781" y="436625"/>
                  </a:lnTo>
                  <a:lnTo>
                    <a:pt x="11874" y="439420"/>
                  </a:lnTo>
                  <a:lnTo>
                    <a:pt x="163956" y="439420"/>
                  </a:lnTo>
                  <a:lnTo>
                    <a:pt x="169608" y="436625"/>
                  </a:lnTo>
                  <a:lnTo>
                    <a:pt x="172440" y="431546"/>
                  </a:lnTo>
                  <a:lnTo>
                    <a:pt x="175259" y="426593"/>
                  </a:lnTo>
                  <a:lnTo>
                    <a:pt x="175831" y="420878"/>
                  </a:lnTo>
                  <a:lnTo>
                    <a:pt x="174033" y="416433"/>
                  </a:lnTo>
                  <a:lnTo>
                    <a:pt x="52578" y="416433"/>
                  </a:lnTo>
                  <a:lnTo>
                    <a:pt x="62774" y="406273"/>
                  </a:lnTo>
                  <a:lnTo>
                    <a:pt x="31089" y="406273"/>
                  </a:lnTo>
                  <a:lnTo>
                    <a:pt x="57099" y="351155"/>
                  </a:lnTo>
                  <a:lnTo>
                    <a:pt x="143393" y="351155"/>
                  </a:lnTo>
                  <a:lnTo>
                    <a:pt x="142855" y="350012"/>
                  </a:lnTo>
                  <a:lnTo>
                    <a:pt x="87629" y="350012"/>
                  </a:lnTo>
                  <a:lnTo>
                    <a:pt x="67284" y="329692"/>
                  </a:lnTo>
                  <a:lnTo>
                    <a:pt x="87629" y="285877"/>
                  </a:lnTo>
                  <a:lnTo>
                    <a:pt x="335109" y="285877"/>
                  </a:lnTo>
                  <a:lnTo>
                    <a:pt x="325081" y="275717"/>
                  </a:lnTo>
                  <a:lnTo>
                    <a:pt x="325081" y="253237"/>
                  </a:lnTo>
                  <a:lnTo>
                    <a:pt x="302463" y="253237"/>
                  </a:lnTo>
                  <a:lnTo>
                    <a:pt x="207492" y="158623"/>
                  </a:lnTo>
                  <a:lnTo>
                    <a:pt x="222323" y="143510"/>
                  </a:lnTo>
                  <a:lnTo>
                    <a:pt x="191655" y="143510"/>
                  </a:lnTo>
                  <a:lnTo>
                    <a:pt x="93281" y="44958"/>
                  </a:lnTo>
                  <a:lnTo>
                    <a:pt x="334591" y="44958"/>
                  </a:lnTo>
                  <a:lnTo>
                    <a:pt x="336141" y="42662"/>
                  </a:lnTo>
                  <a:lnTo>
                    <a:pt x="337943" y="33734"/>
                  </a:lnTo>
                  <a:lnTo>
                    <a:pt x="336141" y="24830"/>
                  </a:lnTo>
                  <a:lnTo>
                    <a:pt x="334539" y="22479"/>
                  </a:lnTo>
                  <a:lnTo>
                    <a:pt x="70675" y="22479"/>
                  </a:lnTo>
                  <a:lnTo>
                    <a:pt x="47485" y="0"/>
                  </a:lnTo>
                  <a:close/>
                </a:path>
                <a:path w="354330" h="439419">
                  <a:moveTo>
                    <a:pt x="118778" y="381508"/>
                  </a:moveTo>
                  <a:lnTo>
                    <a:pt x="87629" y="381508"/>
                  </a:lnTo>
                  <a:lnTo>
                    <a:pt x="122682" y="416433"/>
                  </a:lnTo>
                  <a:lnTo>
                    <a:pt x="174033" y="416433"/>
                  </a:lnTo>
                  <a:lnTo>
                    <a:pt x="173570" y="415290"/>
                  </a:lnTo>
                  <a:lnTo>
                    <a:pt x="169567" y="406781"/>
                  </a:lnTo>
                  <a:lnTo>
                    <a:pt x="144170" y="406781"/>
                  </a:lnTo>
                  <a:lnTo>
                    <a:pt x="118778" y="381508"/>
                  </a:lnTo>
                  <a:close/>
                </a:path>
                <a:path w="354330" h="439419">
                  <a:moveTo>
                    <a:pt x="143632" y="351663"/>
                  </a:moveTo>
                  <a:lnTo>
                    <a:pt x="118160" y="351663"/>
                  </a:lnTo>
                  <a:lnTo>
                    <a:pt x="144170" y="406781"/>
                  </a:lnTo>
                  <a:lnTo>
                    <a:pt x="169567" y="406781"/>
                  </a:lnTo>
                  <a:lnTo>
                    <a:pt x="143632" y="351663"/>
                  </a:lnTo>
                  <a:close/>
                </a:path>
                <a:path w="354330" h="439419">
                  <a:moveTo>
                    <a:pt x="143393" y="351155"/>
                  </a:moveTo>
                  <a:lnTo>
                    <a:pt x="57099" y="351155"/>
                  </a:lnTo>
                  <a:lnTo>
                    <a:pt x="71805" y="365760"/>
                  </a:lnTo>
                  <a:lnTo>
                    <a:pt x="31089" y="406273"/>
                  </a:lnTo>
                  <a:lnTo>
                    <a:pt x="62774" y="406273"/>
                  </a:lnTo>
                  <a:lnTo>
                    <a:pt x="87629" y="381508"/>
                  </a:lnTo>
                  <a:lnTo>
                    <a:pt x="118778" y="381508"/>
                  </a:lnTo>
                  <a:lnTo>
                    <a:pt x="103466" y="366268"/>
                  </a:lnTo>
                  <a:lnTo>
                    <a:pt x="118160" y="351663"/>
                  </a:lnTo>
                  <a:lnTo>
                    <a:pt x="143632" y="351663"/>
                  </a:lnTo>
                  <a:lnTo>
                    <a:pt x="143393" y="351155"/>
                  </a:lnTo>
                  <a:close/>
                </a:path>
                <a:path w="354330" h="439419">
                  <a:moveTo>
                    <a:pt x="335109" y="285877"/>
                  </a:moveTo>
                  <a:lnTo>
                    <a:pt x="87629" y="285877"/>
                  </a:lnTo>
                  <a:lnTo>
                    <a:pt x="107988" y="329692"/>
                  </a:lnTo>
                  <a:lnTo>
                    <a:pt x="87629" y="350012"/>
                  </a:lnTo>
                  <a:lnTo>
                    <a:pt x="142855" y="350012"/>
                  </a:lnTo>
                  <a:lnTo>
                    <a:pt x="114769" y="290322"/>
                  </a:lnTo>
                  <a:lnTo>
                    <a:pt x="339496" y="290322"/>
                  </a:lnTo>
                  <a:lnTo>
                    <a:pt x="335109" y="285877"/>
                  </a:lnTo>
                  <a:close/>
                </a:path>
                <a:path w="354330" h="439419">
                  <a:moveTo>
                    <a:pt x="339496" y="290322"/>
                  </a:moveTo>
                  <a:lnTo>
                    <a:pt x="114769" y="290322"/>
                  </a:lnTo>
                  <a:lnTo>
                    <a:pt x="144167" y="307760"/>
                  </a:lnTo>
                  <a:lnTo>
                    <a:pt x="176109" y="320865"/>
                  </a:lnTo>
                  <a:lnTo>
                    <a:pt x="210172" y="329112"/>
                  </a:lnTo>
                  <a:lnTo>
                    <a:pt x="245935" y="331978"/>
                  </a:lnTo>
                  <a:lnTo>
                    <a:pt x="274729" y="330394"/>
                  </a:lnTo>
                  <a:lnTo>
                    <a:pt x="302466" y="325024"/>
                  </a:lnTo>
                  <a:lnTo>
                    <a:pt x="328931" y="316368"/>
                  </a:lnTo>
                  <a:lnTo>
                    <a:pt x="353910" y="304927"/>
                  </a:lnTo>
                  <a:lnTo>
                    <a:pt x="339496" y="290322"/>
                  </a:lnTo>
                  <a:close/>
                </a:path>
                <a:path w="354330" h="439419">
                  <a:moveTo>
                    <a:pt x="325081" y="61849"/>
                  </a:moveTo>
                  <a:lnTo>
                    <a:pt x="302463" y="61849"/>
                  </a:lnTo>
                  <a:lnTo>
                    <a:pt x="302463" y="253237"/>
                  </a:lnTo>
                  <a:lnTo>
                    <a:pt x="325081" y="253237"/>
                  </a:lnTo>
                  <a:lnTo>
                    <a:pt x="325081" y="61849"/>
                  </a:lnTo>
                  <a:close/>
                </a:path>
                <a:path w="354330" h="439419">
                  <a:moveTo>
                    <a:pt x="334591" y="44958"/>
                  </a:moveTo>
                  <a:lnTo>
                    <a:pt x="287197" y="44958"/>
                  </a:lnTo>
                  <a:lnTo>
                    <a:pt x="191655" y="143510"/>
                  </a:lnTo>
                  <a:lnTo>
                    <a:pt x="222323" y="143510"/>
                  </a:lnTo>
                  <a:lnTo>
                    <a:pt x="302463" y="61849"/>
                  </a:lnTo>
                  <a:lnTo>
                    <a:pt x="325081" y="61849"/>
                  </a:lnTo>
                  <a:lnTo>
                    <a:pt x="325081" y="56261"/>
                  </a:lnTo>
                  <a:lnTo>
                    <a:pt x="330733" y="50673"/>
                  </a:lnTo>
                  <a:lnTo>
                    <a:pt x="334591" y="44958"/>
                  </a:lnTo>
                  <a:close/>
                </a:path>
                <a:path w="354330" h="439419">
                  <a:moveTo>
                    <a:pt x="313772" y="9747"/>
                  </a:moveTo>
                  <a:lnTo>
                    <a:pt x="304815" y="11533"/>
                  </a:lnTo>
                  <a:lnTo>
                    <a:pt x="296811" y="16891"/>
                  </a:lnTo>
                  <a:lnTo>
                    <a:pt x="291160" y="22479"/>
                  </a:lnTo>
                  <a:lnTo>
                    <a:pt x="334539" y="22479"/>
                  </a:lnTo>
                  <a:lnTo>
                    <a:pt x="330733" y="16891"/>
                  </a:lnTo>
                  <a:lnTo>
                    <a:pt x="322729" y="11533"/>
                  </a:lnTo>
                  <a:lnTo>
                    <a:pt x="313772" y="9747"/>
                  </a:lnTo>
                  <a:close/>
                </a:path>
              </a:pathLst>
            </a:custGeom>
            <a:solidFill>
              <a:srgbClr val="FFFFFF"/>
            </a:solidFill>
          </p:spPr>
          <p:txBody>
            <a:bodyPr wrap="square" lIns="0" tIns="0" rIns="0" bIns="0" rtlCol="0"/>
            <a:lstStyle/>
            <a:p>
              <a:endParaRPr/>
            </a:p>
          </p:txBody>
        </p:sp>
      </p:grpSp>
      <p:grpSp>
        <p:nvGrpSpPr>
          <p:cNvPr id="8" name="object 8"/>
          <p:cNvGrpSpPr/>
          <p:nvPr/>
        </p:nvGrpSpPr>
        <p:grpSpPr>
          <a:xfrm>
            <a:off x="490727" y="4509515"/>
            <a:ext cx="731520" cy="731520"/>
            <a:chOff x="490727" y="4509515"/>
            <a:chExt cx="731520" cy="731520"/>
          </a:xfrm>
        </p:grpSpPr>
        <p:sp>
          <p:nvSpPr>
            <p:cNvPr id="9" name="object 9"/>
            <p:cNvSpPr/>
            <p:nvPr/>
          </p:nvSpPr>
          <p:spPr>
            <a:xfrm>
              <a:off x="490727" y="4509515"/>
              <a:ext cx="731520" cy="73151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710184" y="4655819"/>
              <a:ext cx="440055" cy="439420"/>
            </a:xfrm>
            <a:custGeom>
              <a:avLst/>
              <a:gdLst/>
              <a:ahLst/>
              <a:cxnLst/>
              <a:rect l="l" t="t" r="r" b="b"/>
              <a:pathLst>
                <a:path w="440055" h="439420">
                  <a:moveTo>
                    <a:pt x="285318" y="267080"/>
                  </a:moveTo>
                  <a:lnTo>
                    <a:pt x="255320" y="267080"/>
                  </a:lnTo>
                  <a:lnTo>
                    <a:pt x="270306" y="282066"/>
                  </a:lnTo>
                  <a:lnTo>
                    <a:pt x="220522" y="331850"/>
                  </a:lnTo>
                  <a:lnTo>
                    <a:pt x="218389" y="337184"/>
                  </a:lnTo>
                  <a:lnTo>
                    <a:pt x="218389" y="347979"/>
                  </a:lnTo>
                  <a:lnTo>
                    <a:pt x="220522" y="353821"/>
                  </a:lnTo>
                  <a:lnTo>
                    <a:pt x="224815" y="357504"/>
                  </a:lnTo>
                  <a:lnTo>
                    <a:pt x="300812" y="433069"/>
                  </a:lnTo>
                  <a:lnTo>
                    <a:pt x="305092" y="437260"/>
                  </a:lnTo>
                  <a:lnTo>
                    <a:pt x="310451" y="439419"/>
                  </a:lnTo>
                  <a:lnTo>
                    <a:pt x="321691" y="439419"/>
                  </a:lnTo>
                  <a:lnTo>
                    <a:pt x="327037" y="437260"/>
                  </a:lnTo>
                  <a:lnTo>
                    <a:pt x="330784" y="433069"/>
                  </a:lnTo>
                  <a:lnTo>
                    <a:pt x="345485" y="418591"/>
                  </a:lnTo>
                  <a:lnTo>
                    <a:pt x="316344" y="418591"/>
                  </a:lnTo>
                  <a:lnTo>
                    <a:pt x="301345" y="403605"/>
                  </a:lnTo>
                  <a:lnTo>
                    <a:pt x="316344" y="388619"/>
                  </a:lnTo>
                  <a:lnTo>
                    <a:pt x="285826" y="388619"/>
                  </a:lnTo>
                  <a:lnTo>
                    <a:pt x="270840" y="373633"/>
                  </a:lnTo>
                  <a:lnTo>
                    <a:pt x="286347" y="358139"/>
                  </a:lnTo>
                  <a:lnTo>
                    <a:pt x="255320" y="358139"/>
                  </a:lnTo>
                  <a:lnTo>
                    <a:pt x="240334" y="343153"/>
                  </a:lnTo>
                  <a:lnTo>
                    <a:pt x="285826" y="297560"/>
                  </a:lnTo>
                  <a:lnTo>
                    <a:pt x="316344" y="297560"/>
                  </a:lnTo>
                  <a:lnTo>
                    <a:pt x="301345" y="282574"/>
                  </a:lnTo>
                  <a:lnTo>
                    <a:pt x="316368" y="267588"/>
                  </a:lnTo>
                  <a:lnTo>
                    <a:pt x="285826" y="267588"/>
                  </a:lnTo>
                  <a:lnTo>
                    <a:pt x="285318" y="267080"/>
                  </a:lnTo>
                  <a:close/>
                </a:path>
                <a:path w="440055" h="439420">
                  <a:moveTo>
                    <a:pt x="62961" y="272430"/>
                  </a:moveTo>
                  <a:lnTo>
                    <a:pt x="37462" y="273968"/>
                  </a:lnTo>
                  <a:lnTo>
                    <a:pt x="17132" y="285876"/>
                  </a:lnTo>
                  <a:lnTo>
                    <a:pt x="33185" y="301370"/>
                  </a:lnTo>
                  <a:lnTo>
                    <a:pt x="32651" y="381634"/>
                  </a:lnTo>
                  <a:lnTo>
                    <a:pt x="25216" y="384272"/>
                  </a:lnTo>
                  <a:lnTo>
                    <a:pt x="19337" y="389302"/>
                  </a:lnTo>
                  <a:lnTo>
                    <a:pt x="15565" y="396118"/>
                  </a:lnTo>
                  <a:lnTo>
                    <a:pt x="14452" y="404113"/>
                  </a:lnTo>
                  <a:lnTo>
                    <a:pt x="16359" y="411978"/>
                  </a:lnTo>
                  <a:lnTo>
                    <a:pt x="20877" y="418258"/>
                  </a:lnTo>
                  <a:lnTo>
                    <a:pt x="27402" y="422419"/>
                  </a:lnTo>
                  <a:lnTo>
                    <a:pt x="35331" y="423925"/>
                  </a:lnTo>
                  <a:lnTo>
                    <a:pt x="43275" y="422721"/>
                  </a:lnTo>
                  <a:lnTo>
                    <a:pt x="49914" y="418766"/>
                  </a:lnTo>
                  <a:lnTo>
                    <a:pt x="54748" y="412692"/>
                  </a:lnTo>
                  <a:lnTo>
                    <a:pt x="57276" y="405129"/>
                  </a:lnTo>
                  <a:lnTo>
                    <a:pt x="163142" y="405129"/>
                  </a:lnTo>
                  <a:lnTo>
                    <a:pt x="165252" y="401443"/>
                  </a:lnTo>
                  <a:lnTo>
                    <a:pt x="166263" y="384809"/>
                  </a:lnTo>
                  <a:lnTo>
                    <a:pt x="70116" y="384809"/>
                  </a:lnTo>
                  <a:lnTo>
                    <a:pt x="84483" y="370458"/>
                  </a:lnTo>
                  <a:lnTo>
                    <a:pt x="54597" y="370458"/>
                  </a:lnTo>
                  <a:lnTo>
                    <a:pt x="54597" y="323341"/>
                  </a:lnTo>
                  <a:lnTo>
                    <a:pt x="143854" y="323341"/>
                  </a:lnTo>
                  <a:lnTo>
                    <a:pt x="141846" y="320039"/>
                  </a:lnTo>
                  <a:lnTo>
                    <a:pt x="157899" y="304037"/>
                  </a:lnTo>
                  <a:lnTo>
                    <a:pt x="218337" y="304037"/>
                  </a:lnTo>
                  <a:lnTo>
                    <a:pt x="224818" y="297560"/>
                  </a:lnTo>
                  <a:lnTo>
                    <a:pt x="118821" y="297560"/>
                  </a:lnTo>
                  <a:lnTo>
                    <a:pt x="90968" y="280537"/>
                  </a:lnTo>
                  <a:lnTo>
                    <a:pt x="62961" y="272430"/>
                  </a:lnTo>
                  <a:close/>
                </a:path>
                <a:path w="440055" h="439420">
                  <a:moveTo>
                    <a:pt x="163142" y="405129"/>
                  </a:moveTo>
                  <a:lnTo>
                    <a:pt x="57276" y="405129"/>
                  </a:lnTo>
                  <a:lnTo>
                    <a:pt x="137566" y="405764"/>
                  </a:lnTo>
                  <a:lnTo>
                    <a:pt x="153619" y="421766"/>
                  </a:lnTo>
                  <a:lnTo>
                    <a:pt x="163142" y="405129"/>
                  </a:lnTo>
                  <a:close/>
                </a:path>
                <a:path w="440055" h="439420">
                  <a:moveTo>
                    <a:pt x="433565" y="301370"/>
                  </a:moveTo>
                  <a:lnTo>
                    <a:pt x="403580" y="301370"/>
                  </a:lnTo>
                  <a:lnTo>
                    <a:pt x="418566" y="316356"/>
                  </a:lnTo>
                  <a:lnTo>
                    <a:pt x="376821" y="358139"/>
                  </a:lnTo>
                  <a:lnTo>
                    <a:pt x="346849" y="358139"/>
                  </a:lnTo>
                  <a:lnTo>
                    <a:pt x="361835" y="373125"/>
                  </a:lnTo>
                  <a:lnTo>
                    <a:pt x="316344" y="418591"/>
                  </a:lnTo>
                  <a:lnTo>
                    <a:pt x="345485" y="418591"/>
                  </a:lnTo>
                  <a:lnTo>
                    <a:pt x="433565" y="331850"/>
                  </a:lnTo>
                  <a:lnTo>
                    <a:pt x="437845" y="327532"/>
                  </a:lnTo>
                  <a:lnTo>
                    <a:pt x="439978" y="322198"/>
                  </a:lnTo>
                  <a:lnTo>
                    <a:pt x="439978" y="311022"/>
                  </a:lnTo>
                  <a:lnTo>
                    <a:pt x="437845" y="305688"/>
                  </a:lnTo>
                  <a:lnTo>
                    <a:pt x="433565" y="301370"/>
                  </a:lnTo>
                  <a:close/>
                </a:path>
                <a:path w="440055" h="439420">
                  <a:moveTo>
                    <a:pt x="376808" y="328167"/>
                  </a:moveTo>
                  <a:lnTo>
                    <a:pt x="316344" y="328167"/>
                  </a:lnTo>
                  <a:lnTo>
                    <a:pt x="331330" y="343153"/>
                  </a:lnTo>
                  <a:lnTo>
                    <a:pt x="285826" y="388619"/>
                  </a:lnTo>
                  <a:lnTo>
                    <a:pt x="316344" y="388619"/>
                  </a:lnTo>
                  <a:lnTo>
                    <a:pt x="346849" y="358139"/>
                  </a:lnTo>
                  <a:lnTo>
                    <a:pt x="376821" y="358139"/>
                  </a:lnTo>
                  <a:lnTo>
                    <a:pt x="361835" y="343153"/>
                  </a:lnTo>
                  <a:lnTo>
                    <a:pt x="376808" y="328167"/>
                  </a:lnTo>
                  <a:close/>
                </a:path>
                <a:path w="440055" h="439420">
                  <a:moveTo>
                    <a:pt x="162774" y="361822"/>
                  </a:moveTo>
                  <a:lnTo>
                    <a:pt x="93129" y="361822"/>
                  </a:lnTo>
                  <a:lnTo>
                    <a:pt x="116154" y="384809"/>
                  </a:lnTo>
                  <a:lnTo>
                    <a:pt x="166263" y="384809"/>
                  </a:lnTo>
                  <a:lnTo>
                    <a:pt x="166801" y="375951"/>
                  </a:lnTo>
                  <a:lnTo>
                    <a:pt x="162774" y="361822"/>
                  </a:lnTo>
                  <a:close/>
                </a:path>
                <a:path w="440055" h="439420">
                  <a:moveTo>
                    <a:pt x="143854" y="323341"/>
                  </a:moveTo>
                  <a:lnTo>
                    <a:pt x="54597" y="323341"/>
                  </a:lnTo>
                  <a:lnTo>
                    <a:pt x="78143" y="346836"/>
                  </a:lnTo>
                  <a:lnTo>
                    <a:pt x="54597" y="370458"/>
                  </a:lnTo>
                  <a:lnTo>
                    <a:pt x="84483" y="370458"/>
                  </a:lnTo>
                  <a:lnTo>
                    <a:pt x="93129" y="361822"/>
                  </a:lnTo>
                  <a:lnTo>
                    <a:pt x="162774" y="361822"/>
                  </a:lnTo>
                  <a:lnTo>
                    <a:pt x="158816" y="347936"/>
                  </a:lnTo>
                  <a:lnTo>
                    <a:pt x="143854" y="323341"/>
                  </a:lnTo>
                  <a:close/>
                </a:path>
                <a:path w="440055" h="439420">
                  <a:moveTo>
                    <a:pt x="373082" y="240918"/>
                  </a:moveTo>
                  <a:lnTo>
                    <a:pt x="343103" y="240918"/>
                  </a:lnTo>
                  <a:lnTo>
                    <a:pt x="358089" y="255904"/>
                  </a:lnTo>
                  <a:lnTo>
                    <a:pt x="316344" y="297560"/>
                  </a:lnTo>
                  <a:lnTo>
                    <a:pt x="285826" y="297560"/>
                  </a:lnTo>
                  <a:lnTo>
                    <a:pt x="300812" y="312546"/>
                  </a:lnTo>
                  <a:lnTo>
                    <a:pt x="255320" y="358139"/>
                  </a:lnTo>
                  <a:lnTo>
                    <a:pt x="286347" y="358139"/>
                  </a:lnTo>
                  <a:lnTo>
                    <a:pt x="316344" y="328167"/>
                  </a:lnTo>
                  <a:lnTo>
                    <a:pt x="376808" y="328167"/>
                  </a:lnTo>
                  <a:lnTo>
                    <a:pt x="377442" y="327532"/>
                  </a:lnTo>
                  <a:lnTo>
                    <a:pt x="346316" y="327532"/>
                  </a:lnTo>
                  <a:lnTo>
                    <a:pt x="331330" y="312546"/>
                  </a:lnTo>
                  <a:lnTo>
                    <a:pt x="373075" y="270890"/>
                  </a:lnTo>
                  <a:lnTo>
                    <a:pt x="403069" y="270890"/>
                  </a:lnTo>
                  <a:lnTo>
                    <a:pt x="373082" y="240918"/>
                  </a:lnTo>
                  <a:close/>
                </a:path>
                <a:path w="440055" h="439420">
                  <a:moveTo>
                    <a:pt x="403069" y="270890"/>
                  </a:moveTo>
                  <a:lnTo>
                    <a:pt x="373075" y="270890"/>
                  </a:lnTo>
                  <a:lnTo>
                    <a:pt x="388061" y="285876"/>
                  </a:lnTo>
                  <a:lnTo>
                    <a:pt x="346316" y="327532"/>
                  </a:lnTo>
                  <a:lnTo>
                    <a:pt x="377442" y="327532"/>
                  </a:lnTo>
                  <a:lnTo>
                    <a:pt x="403580" y="301370"/>
                  </a:lnTo>
                  <a:lnTo>
                    <a:pt x="433565" y="301370"/>
                  </a:lnTo>
                  <a:lnTo>
                    <a:pt x="403069" y="270890"/>
                  </a:lnTo>
                  <a:close/>
                </a:path>
                <a:path w="440055" h="439420">
                  <a:moveTo>
                    <a:pt x="218337" y="304037"/>
                  </a:moveTo>
                  <a:lnTo>
                    <a:pt x="157899" y="304037"/>
                  </a:lnTo>
                  <a:lnTo>
                    <a:pt x="172351" y="320039"/>
                  </a:lnTo>
                  <a:lnTo>
                    <a:pt x="176631" y="324357"/>
                  </a:lnTo>
                  <a:lnTo>
                    <a:pt x="181990" y="326516"/>
                  </a:lnTo>
                  <a:lnTo>
                    <a:pt x="193230" y="326516"/>
                  </a:lnTo>
                  <a:lnTo>
                    <a:pt x="198577" y="324357"/>
                  </a:lnTo>
                  <a:lnTo>
                    <a:pt x="202323" y="320039"/>
                  </a:lnTo>
                  <a:lnTo>
                    <a:pt x="218337" y="304037"/>
                  </a:lnTo>
                  <a:close/>
                </a:path>
                <a:path w="440055" h="439420">
                  <a:moveTo>
                    <a:pt x="187345" y="168655"/>
                  </a:moveTo>
                  <a:lnTo>
                    <a:pt x="157365" y="168655"/>
                  </a:lnTo>
                  <a:lnTo>
                    <a:pt x="172351" y="183641"/>
                  </a:lnTo>
                  <a:lnTo>
                    <a:pt x="115074" y="240918"/>
                  </a:lnTo>
                  <a:lnTo>
                    <a:pt x="112941" y="246252"/>
                  </a:lnTo>
                  <a:lnTo>
                    <a:pt x="112941" y="257428"/>
                  </a:lnTo>
                  <a:lnTo>
                    <a:pt x="115074" y="262762"/>
                  </a:lnTo>
                  <a:lnTo>
                    <a:pt x="119367" y="266572"/>
                  </a:lnTo>
                  <a:lnTo>
                    <a:pt x="134886" y="281558"/>
                  </a:lnTo>
                  <a:lnTo>
                    <a:pt x="118821" y="297560"/>
                  </a:lnTo>
                  <a:lnTo>
                    <a:pt x="224818" y="297560"/>
                  </a:lnTo>
                  <a:lnTo>
                    <a:pt x="255320" y="267080"/>
                  </a:lnTo>
                  <a:lnTo>
                    <a:pt x="285318" y="267080"/>
                  </a:lnTo>
                  <a:lnTo>
                    <a:pt x="270840" y="252602"/>
                  </a:lnTo>
                  <a:lnTo>
                    <a:pt x="328117" y="195325"/>
                  </a:lnTo>
                  <a:lnTo>
                    <a:pt x="330250" y="189991"/>
                  </a:lnTo>
                  <a:lnTo>
                    <a:pt x="330250" y="178815"/>
                  </a:lnTo>
                  <a:lnTo>
                    <a:pt x="328117" y="173481"/>
                  </a:lnTo>
                  <a:lnTo>
                    <a:pt x="323837" y="169671"/>
                  </a:lnTo>
                  <a:lnTo>
                    <a:pt x="323361" y="169163"/>
                  </a:lnTo>
                  <a:lnTo>
                    <a:pt x="187871" y="169163"/>
                  </a:lnTo>
                  <a:lnTo>
                    <a:pt x="187345" y="168655"/>
                  </a:lnTo>
                  <a:close/>
                </a:path>
                <a:path w="440055" h="439420">
                  <a:moveTo>
                    <a:pt x="348449" y="219455"/>
                  </a:moveTo>
                  <a:lnTo>
                    <a:pt x="337743" y="219455"/>
                  </a:lnTo>
                  <a:lnTo>
                    <a:pt x="331863" y="221614"/>
                  </a:lnTo>
                  <a:lnTo>
                    <a:pt x="328117" y="225932"/>
                  </a:lnTo>
                  <a:lnTo>
                    <a:pt x="285826" y="267588"/>
                  </a:lnTo>
                  <a:lnTo>
                    <a:pt x="316368" y="267588"/>
                  </a:lnTo>
                  <a:lnTo>
                    <a:pt x="343103" y="240918"/>
                  </a:lnTo>
                  <a:lnTo>
                    <a:pt x="373082" y="240918"/>
                  </a:lnTo>
                  <a:lnTo>
                    <a:pt x="353809" y="221614"/>
                  </a:lnTo>
                  <a:lnTo>
                    <a:pt x="348449" y="219455"/>
                  </a:lnTo>
                  <a:close/>
                </a:path>
                <a:path w="440055" h="439420">
                  <a:moveTo>
                    <a:pt x="128993" y="0"/>
                  </a:moveTo>
                  <a:lnTo>
                    <a:pt x="117221" y="0"/>
                  </a:lnTo>
                  <a:lnTo>
                    <a:pt x="111874" y="2158"/>
                  </a:lnTo>
                  <a:lnTo>
                    <a:pt x="108127" y="6476"/>
                  </a:lnTo>
                  <a:lnTo>
                    <a:pt x="5892" y="108711"/>
                  </a:lnTo>
                  <a:lnTo>
                    <a:pt x="2146" y="112394"/>
                  </a:lnTo>
                  <a:lnTo>
                    <a:pt x="0" y="117728"/>
                  </a:lnTo>
                  <a:lnTo>
                    <a:pt x="0" y="129539"/>
                  </a:lnTo>
                  <a:lnTo>
                    <a:pt x="2146" y="134873"/>
                  </a:lnTo>
                  <a:lnTo>
                    <a:pt x="6426" y="138683"/>
                  </a:lnTo>
                  <a:lnTo>
                    <a:pt x="86182" y="218439"/>
                  </a:lnTo>
                  <a:lnTo>
                    <a:pt x="91528" y="220471"/>
                  </a:lnTo>
                  <a:lnTo>
                    <a:pt x="102234" y="220471"/>
                  </a:lnTo>
                  <a:lnTo>
                    <a:pt x="108127" y="218439"/>
                  </a:lnTo>
                  <a:lnTo>
                    <a:pt x="111874" y="214121"/>
                  </a:lnTo>
                  <a:lnTo>
                    <a:pt x="126868" y="199135"/>
                  </a:lnTo>
                  <a:lnTo>
                    <a:pt x="96875" y="199135"/>
                  </a:lnTo>
                  <a:lnTo>
                    <a:pt x="81889" y="184149"/>
                  </a:lnTo>
                  <a:lnTo>
                    <a:pt x="96888" y="169163"/>
                  </a:lnTo>
                  <a:lnTo>
                    <a:pt x="66370" y="169163"/>
                  </a:lnTo>
                  <a:lnTo>
                    <a:pt x="51384" y="154177"/>
                  </a:lnTo>
                  <a:lnTo>
                    <a:pt x="66886" y="138683"/>
                  </a:lnTo>
                  <a:lnTo>
                    <a:pt x="35864" y="138683"/>
                  </a:lnTo>
                  <a:lnTo>
                    <a:pt x="20878" y="123697"/>
                  </a:lnTo>
                  <a:lnTo>
                    <a:pt x="66370" y="78104"/>
                  </a:lnTo>
                  <a:lnTo>
                    <a:pt x="96875" y="78104"/>
                  </a:lnTo>
                  <a:lnTo>
                    <a:pt x="81889" y="63118"/>
                  </a:lnTo>
                  <a:lnTo>
                    <a:pt x="123113" y="21462"/>
                  </a:lnTo>
                  <a:lnTo>
                    <a:pt x="153532" y="21462"/>
                  </a:lnTo>
                  <a:lnTo>
                    <a:pt x="134353" y="2158"/>
                  </a:lnTo>
                  <a:lnTo>
                    <a:pt x="128993" y="0"/>
                  </a:lnTo>
                  <a:close/>
                </a:path>
                <a:path w="440055" h="439420">
                  <a:moveTo>
                    <a:pt x="213591" y="81914"/>
                  </a:moveTo>
                  <a:lnTo>
                    <a:pt x="184124" y="81914"/>
                  </a:lnTo>
                  <a:lnTo>
                    <a:pt x="199110" y="96900"/>
                  </a:lnTo>
                  <a:lnTo>
                    <a:pt x="157365" y="138683"/>
                  </a:lnTo>
                  <a:lnTo>
                    <a:pt x="127393" y="138683"/>
                  </a:lnTo>
                  <a:lnTo>
                    <a:pt x="142379" y="153669"/>
                  </a:lnTo>
                  <a:lnTo>
                    <a:pt x="96875" y="199135"/>
                  </a:lnTo>
                  <a:lnTo>
                    <a:pt x="126868" y="199135"/>
                  </a:lnTo>
                  <a:lnTo>
                    <a:pt x="157365" y="168655"/>
                  </a:lnTo>
                  <a:lnTo>
                    <a:pt x="187345" y="168655"/>
                  </a:lnTo>
                  <a:lnTo>
                    <a:pt x="172351" y="154177"/>
                  </a:lnTo>
                  <a:lnTo>
                    <a:pt x="218389" y="108076"/>
                  </a:lnTo>
                  <a:lnTo>
                    <a:pt x="220522" y="102742"/>
                  </a:lnTo>
                  <a:lnTo>
                    <a:pt x="220522" y="91566"/>
                  </a:lnTo>
                  <a:lnTo>
                    <a:pt x="218389" y="86232"/>
                  </a:lnTo>
                  <a:lnTo>
                    <a:pt x="214096" y="82422"/>
                  </a:lnTo>
                  <a:lnTo>
                    <a:pt x="213591" y="81914"/>
                  </a:lnTo>
                  <a:close/>
                </a:path>
                <a:path w="440055" h="439420">
                  <a:moveTo>
                    <a:pt x="157352" y="108711"/>
                  </a:moveTo>
                  <a:lnTo>
                    <a:pt x="96875" y="108711"/>
                  </a:lnTo>
                  <a:lnTo>
                    <a:pt x="111874" y="123697"/>
                  </a:lnTo>
                  <a:lnTo>
                    <a:pt x="66370" y="169163"/>
                  </a:lnTo>
                  <a:lnTo>
                    <a:pt x="96888" y="169163"/>
                  </a:lnTo>
                  <a:lnTo>
                    <a:pt x="127393" y="138683"/>
                  </a:lnTo>
                  <a:lnTo>
                    <a:pt x="157365" y="138683"/>
                  </a:lnTo>
                  <a:lnTo>
                    <a:pt x="142379" y="123697"/>
                  </a:lnTo>
                  <a:lnTo>
                    <a:pt x="157352" y="108711"/>
                  </a:lnTo>
                  <a:close/>
                </a:path>
                <a:path w="440055" h="439420">
                  <a:moveTo>
                    <a:pt x="261200" y="109727"/>
                  </a:moveTo>
                  <a:lnTo>
                    <a:pt x="249961" y="109727"/>
                  </a:lnTo>
                  <a:lnTo>
                    <a:pt x="244614" y="111886"/>
                  </a:lnTo>
                  <a:lnTo>
                    <a:pt x="240868" y="116204"/>
                  </a:lnTo>
                  <a:lnTo>
                    <a:pt x="187871" y="169163"/>
                  </a:lnTo>
                  <a:lnTo>
                    <a:pt x="323361" y="169163"/>
                  </a:lnTo>
                  <a:lnTo>
                    <a:pt x="315264" y="160527"/>
                  </a:lnTo>
                  <a:lnTo>
                    <a:pt x="335076" y="149859"/>
                  </a:lnTo>
                  <a:lnTo>
                    <a:pt x="309923" y="124713"/>
                  </a:lnTo>
                  <a:lnTo>
                    <a:pt x="279400" y="124713"/>
                  </a:lnTo>
                  <a:lnTo>
                    <a:pt x="270840" y="116204"/>
                  </a:lnTo>
                  <a:lnTo>
                    <a:pt x="266560" y="111886"/>
                  </a:lnTo>
                  <a:lnTo>
                    <a:pt x="261200" y="109727"/>
                  </a:lnTo>
                  <a:close/>
                </a:path>
                <a:path w="440055" h="439420">
                  <a:moveTo>
                    <a:pt x="153532" y="21462"/>
                  </a:moveTo>
                  <a:lnTo>
                    <a:pt x="123113" y="21462"/>
                  </a:lnTo>
                  <a:lnTo>
                    <a:pt x="138633" y="36448"/>
                  </a:lnTo>
                  <a:lnTo>
                    <a:pt x="96875" y="78104"/>
                  </a:lnTo>
                  <a:lnTo>
                    <a:pt x="66370" y="78104"/>
                  </a:lnTo>
                  <a:lnTo>
                    <a:pt x="81356" y="93090"/>
                  </a:lnTo>
                  <a:lnTo>
                    <a:pt x="35864" y="138683"/>
                  </a:lnTo>
                  <a:lnTo>
                    <a:pt x="66886" y="138683"/>
                  </a:lnTo>
                  <a:lnTo>
                    <a:pt x="96875" y="108711"/>
                  </a:lnTo>
                  <a:lnTo>
                    <a:pt x="157352" y="108711"/>
                  </a:lnTo>
                  <a:lnTo>
                    <a:pt x="157986" y="108076"/>
                  </a:lnTo>
                  <a:lnTo>
                    <a:pt x="126860" y="108076"/>
                  </a:lnTo>
                  <a:lnTo>
                    <a:pt x="111874" y="93090"/>
                  </a:lnTo>
                  <a:lnTo>
                    <a:pt x="153619" y="51434"/>
                  </a:lnTo>
                  <a:lnTo>
                    <a:pt x="183309" y="51434"/>
                  </a:lnTo>
                  <a:lnTo>
                    <a:pt x="153532" y="21462"/>
                  </a:lnTo>
                  <a:close/>
                </a:path>
                <a:path w="440055" h="439420">
                  <a:moveTo>
                    <a:pt x="290106" y="104901"/>
                  </a:moveTo>
                  <a:lnTo>
                    <a:pt x="279400" y="124713"/>
                  </a:lnTo>
                  <a:lnTo>
                    <a:pt x="309923" y="124713"/>
                  </a:lnTo>
                  <a:lnTo>
                    <a:pt x="290106" y="104901"/>
                  </a:lnTo>
                  <a:close/>
                </a:path>
                <a:path w="440055" h="439420">
                  <a:moveTo>
                    <a:pt x="183309" y="51434"/>
                  </a:moveTo>
                  <a:lnTo>
                    <a:pt x="153619" y="51434"/>
                  </a:lnTo>
                  <a:lnTo>
                    <a:pt x="168605" y="66420"/>
                  </a:lnTo>
                  <a:lnTo>
                    <a:pt x="126860" y="108076"/>
                  </a:lnTo>
                  <a:lnTo>
                    <a:pt x="157986" y="108076"/>
                  </a:lnTo>
                  <a:lnTo>
                    <a:pt x="184124" y="81914"/>
                  </a:lnTo>
                  <a:lnTo>
                    <a:pt x="213591" y="81914"/>
                  </a:lnTo>
                  <a:lnTo>
                    <a:pt x="183309" y="51434"/>
                  </a:lnTo>
                  <a:close/>
                </a:path>
              </a:pathLst>
            </a:custGeom>
            <a:solidFill>
              <a:srgbClr val="FFFFFF"/>
            </a:solidFill>
          </p:spPr>
          <p:txBody>
            <a:bodyPr wrap="square" lIns="0" tIns="0" rIns="0" bIns="0" rtlCol="0"/>
            <a:lstStyle/>
            <a:p>
              <a:endParaRPr/>
            </a:p>
          </p:txBody>
        </p:sp>
      </p:grpSp>
      <p:sp>
        <p:nvSpPr>
          <p:cNvPr id="11" name="object 11"/>
          <p:cNvSpPr/>
          <p:nvPr/>
        </p:nvSpPr>
        <p:spPr>
          <a:xfrm>
            <a:off x="1295400" y="2077211"/>
            <a:ext cx="4593590" cy="2245360"/>
          </a:xfrm>
          <a:custGeom>
            <a:avLst/>
            <a:gdLst/>
            <a:ahLst/>
            <a:cxnLst/>
            <a:rect l="l" t="t" r="r" b="b"/>
            <a:pathLst>
              <a:path w="4593590" h="2245360">
                <a:moveTo>
                  <a:pt x="4593336" y="0"/>
                </a:moveTo>
                <a:lnTo>
                  <a:pt x="0" y="0"/>
                </a:lnTo>
                <a:lnTo>
                  <a:pt x="0" y="2244852"/>
                </a:lnTo>
                <a:lnTo>
                  <a:pt x="4593336" y="2244852"/>
                </a:lnTo>
                <a:lnTo>
                  <a:pt x="4593336" y="0"/>
                </a:lnTo>
                <a:close/>
              </a:path>
            </a:pathLst>
          </a:custGeom>
          <a:solidFill>
            <a:srgbClr val="303B41">
              <a:alpha val="85096"/>
            </a:srgbClr>
          </a:solidFill>
        </p:spPr>
        <p:txBody>
          <a:bodyPr wrap="square" lIns="0" tIns="0" rIns="0" bIns="0" rtlCol="0"/>
          <a:lstStyle/>
          <a:p>
            <a:endParaRPr/>
          </a:p>
        </p:txBody>
      </p:sp>
      <p:sp>
        <p:nvSpPr>
          <p:cNvPr id="12" name="object 12"/>
          <p:cNvSpPr/>
          <p:nvPr/>
        </p:nvSpPr>
        <p:spPr>
          <a:xfrm>
            <a:off x="1295400" y="4509515"/>
            <a:ext cx="4593590" cy="1922145"/>
          </a:xfrm>
          <a:custGeom>
            <a:avLst/>
            <a:gdLst/>
            <a:ahLst/>
            <a:cxnLst/>
            <a:rect l="l" t="t" r="r" b="b"/>
            <a:pathLst>
              <a:path w="4593590" h="1922145">
                <a:moveTo>
                  <a:pt x="4593336" y="0"/>
                </a:moveTo>
                <a:lnTo>
                  <a:pt x="0" y="0"/>
                </a:lnTo>
                <a:lnTo>
                  <a:pt x="0" y="1921763"/>
                </a:lnTo>
                <a:lnTo>
                  <a:pt x="4593336" y="1921763"/>
                </a:lnTo>
                <a:lnTo>
                  <a:pt x="4593336" y="0"/>
                </a:lnTo>
                <a:close/>
              </a:path>
            </a:pathLst>
          </a:custGeom>
          <a:solidFill>
            <a:srgbClr val="303B41">
              <a:alpha val="85096"/>
            </a:srgbClr>
          </a:solidFill>
        </p:spPr>
        <p:txBody>
          <a:bodyPr wrap="square" lIns="0" tIns="0" rIns="0" bIns="0" rtlCol="0"/>
          <a:lstStyle/>
          <a:p>
            <a:endParaRPr/>
          </a:p>
        </p:txBody>
      </p:sp>
      <p:sp>
        <p:nvSpPr>
          <p:cNvPr id="13" name="object 13"/>
          <p:cNvSpPr txBox="1"/>
          <p:nvPr/>
        </p:nvSpPr>
        <p:spPr>
          <a:xfrm>
            <a:off x="1431364" y="2507384"/>
            <a:ext cx="4349115" cy="3901709"/>
          </a:xfrm>
          <a:prstGeom prst="rect">
            <a:avLst/>
          </a:prstGeom>
        </p:spPr>
        <p:txBody>
          <a:bodyPr vert="horz" wrap="square" lIns="0" tIns="12700" rIns="0" bIns="0" rtlCol="0" anchor="t">
            <a:spAutoFit/>
          </a:bodyPr>
          <a:lstStyle/>
          <a:p>
            <a:pPr marL="12700" marR="5080" algn="just">
              <a:lnSpc>
                <a:spcPct val="150100"/>
              </a:lnSpc>
              <a:spcBef>
                <a:spcPts val="100"/>
              </a:spcBef>
            </a:pPr>
            <a:r>
              <a:rPr lang="en-US" sz="1300" spc="15" dirty="0">
                <a:solidFill>
                  <a:schemeClr val="bg1"/>
                </a:solidFill>
                <a:latin typeface="Trebuchet MS"/>
                <a:ea typeface="+mn-lt"/>
                <a:cs typeface="+mn-lt"/>
              </a:rPr>
              <a:t>CYLOG SIEM is a log management and alert (SIEM) product that lets you centrally collect logs created by laptops, desktops, servers (Windows, Unix, Linux, etc.), network devices, application servers, firewalls, and any other system within your organization and receive real-time alerts from these logs.</a:t>
            </a:r>
            <a:endParaRPr lang="en-US" dirty="0">
              <a:solidFill>
                <a:schemeClr val="bg1"/>
              </a:solidFill>
              <a:latin typeface="Trebuchet MS"/>
              <a:ea typeface="+mn-lt"/>
              <a:cs typeface="+mn-lt"/>
            </a:endParaRPr>
          </a:p>
          <a:p>
            <a:pPr>
              <a:lnSpc>
                <a:spcPct val="100000"/>
              </a:lnSpc>
              <a:spcBef>
                <a:spcPts val="20"/>
              </a:spcBef>
            </a:pPr>
            <a:endParaRPr sz="2050" dirty="0">
              <a:solidFill>
                <a:schemeClr val="bg1"/>
              </a:solidFill>
              <a:latin typeface="Trebuchet MS"/>
              <a:cs typeface="Trebuchet MS"/>
            </a:endParaRPr>
          </a:p>
          <a:p>
            <a:r>
              <a:rPr lang="en-US" sz="1600" spc="-35" dirty="0">
                <a:solidFill>
                  <a:schemeClr val="bg1"/>
                </a:solidFill>
                <a:latin typeface="Trebuchet MS"/>
                <a:ea typeface="+mn-lt"/>
                <a:cs typeface="+mn-lt"/>
              </a:rPr>
              <a:t>CYLOG SIEM includes all the functions of a SIEM product while it can also be used to increase the effectiveness of the SIEM product available in your organization.</a:t>
            </a:r>
            <a:endParaRPr lang="en-US" dirty="0">
              <a:solidFill>
                <a:schemeClr val="bg1"/>
              </a:solidFill>
              <a:latin typeface="Trebuchet MS"/>
              <a:ea typeface="+mn-lt"/>
              <a:cs typeface="+mn-lt"/>
            </a:endParaRPr>
          </a:p>
          <a:p>
            <a:pPr marL="73025" marR="321310" algn="just">
              <a:lnSpc>
                <a:spcPct val="150000"/>
              </a:lnSpc>
            </a:pPr>
            <a:br>
              <a:rPr lang="en-US" dirty="0"/>
            </a:br>
            <a:endParaRPr lang="en-US" dirty="0"/>
          </a:p>
        </p:txBody>
      </p:sp>
      <p:grpSp>
        <p:nvGrpSpPr>
          <p:cNvPr id="14" name="object 14"/>
          <p:cNvGrpSpPr/>
          <p:nvPr/>
        </p:nvGrpSpPr>
        <p:grpSpPr>
          <a:xfrm>
            <a:off x="6120384" y="2787395"/>
            <a:ext cx="5910580" cy="3578860"/>
            <a:chOff x="6120384" y="2787395"/>
            <a:chExt cx="5910580" cy="3578860"/>
          </a:xfrm>
        </p:grpSpPr>
        <p:sp>
          <p:nvSpPr>
            <p:cNvPr id="15" name="object 15"/>
            <p:cNvSpPr/>
            <p:nvPr/>
          </p:nvSpPr>
          <p:spPr>
            <a:xfrm>
              <a:off x="10863072" y="4875275"/>
              <a:ext cx="676655" cy="676656"/>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6120384" y="2787395"/>
              <a:ext cx="5910071" cy="3578352"/>
            </a:xfrm>
            <a:prstGeom prst="rect">
              <a:avLst/>
            </a:prstGeom>
            <a:blipFill>
              <a:blip r:embed="rId7" cstate="print"/>
              <a:stretch>
                <a:fillRect/>
              </a:stretch>
            </a:blipFill>
          </p:spPr>
          <p:txBody>
            <a:bodyPr wrap="square" lIns="0" tIns="0" rIns="0" bIns="0" rtlCol="0"/>
            <a:lstStyle/>
            <a:p>
              <a:endParaRPr/>
            </a:p>
          </p:txBody>
        </p:sp>
      </p:grpSp>
      <p:sp>
        <p:nvSpPr>
          <p:cNvPr id="17" name="object 17"/>
          <p:cNvSpPr/>
          <p:nvPr/>
        </p:nvSpPr>
        <p:spPr>
          <a:xfrm>
            <a:off x="208635" y="6477787"/>
            <a:ext cx="923696" cy="21973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72286" y="338073"/>
            <a:ext cx="9243314" cy="751488"/>
          </a:xfrm>
          <a:prstGeom prst="rect">
            <a:avLst/>
          </a:prstGeom>
        </p:spPr>
        <p:txBody>
          <a:bodyPr vert="horz" wrap="square" lIns="0" tIns="12700" rIns="0" bIns="0" rtlCol="0" anchor="t">
            <a:spAutoFit/>
          </a:bodyPr>
          <a:lstStyle/>
          <a:p>
            <a:pPr marL="12700">
              <a:spcBef>
                <a:spcPts val="100"/>
              </a:spcBef>
            </a:pPr>
            <a:r>
              <a:rPr lang="en-US" sz="4800" b="0" spc="395" dirty="0"/>
              <a:t>Why </a:t>
            </a:r>
            <a:r>
              <a:rPr lang="en-US" sz="4800" spc="395" dirty="0"/>
              <a:t>CYLOG SIEM?</a:t>
            </a:r>
            <a:endParaRPr lang="en-US" dirty="0"/>
          </a:p>
        </p:txBody>
      </p:sp>
      <p:sp>
        <p:nvSpPr>
          <p:cNvPr id="4" name="object 4"/>
          <p:cNvSpPr/>
          <p:nvPr/>
        </p:nvSpPr>
        <p:spPr>
          <a:xfrm>
            <a:off x="10328147" y="0"/>
            <a:ext cx="1863851" cy="31653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166615" y="2828544"/>
            <a:ext cx="3858767" cy="402945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8063633" y="4278088"/>
            <a:ext cx="3797935" cy="2464136"/>
          </a:xfrm>
          <a:prstGeom prst="rect">
            <a:avLst/>
          </a:prstGeom>
        </p:spPr>
        <p:txBody>
          <a:bodyPr vert="horz" wrap="square" lIns="0" tIns="93345" rIns="0" bIns="0" rtlCol="0" anchor="t">
            <a:spAutoFit/>
          </a:bodyPr>
          <a:lstStyle/>
          <a:p>
            <a:pPr marL="30480" algn="just">
              <a:spcBef>
                <a:spcPts val="735"/>
              </a:spcBef>
            </a:pPr>
            <a:r>
              <a:rPr lang="en-US" sz="1400" b="1" spc="80" dirty="0">
                <a:latin typeface="Trebuchet MS"/>
                <a:ea typeface="+mn-lt"/>
                <a:cs typeface="+mn-lt"/>
              </a:rPr>
              <a:t>Proactive Intervention:</a:t>
            </a:r>
            <a:r>
              <a:rPr lang="en-US" sz="1400" spc="80" dirty="0">
                <a:latin typeface="Trebuchet MS"/>
                <a:ea typeface="+mn-lt"/>
                <a:cs typeface="+mn-lt"/>
              </a:rPr>
              <a:t> Security breaches do not happen all of a sudden. With the analyses of the events that occur before the breach, such situations can be detected in advance. For example, an employee who is about to leave the company can back up their files, compresses them, and copies them to the cloud or a USB storage device. With CYLOG SIEM, you can detect such events in advance.</a:t>
            </a:r>
          </a:p>
        </p:txBody>
      </p:sp>
      <p:sp>
        <p:nvSpPr>
          <p:cNvPr id="7" name="object 7"/>
          <p:cNvSpPr txBox="1"/>
          <p:nvPr/>
        </p:nvSpPr>
        <p:spPr>
          <a:xfrm>
            <a:off x="231749" y="4038635"/>
            <a:ext cx="3388611" cy="243656"/>
          </a:xfrm>
          <a:prstGeom prst="rect">
            <a:avLst/>
          </a:prstGeom>
        </p:spPr>
        <p:txBody>
          <a:bodyPr vert="horz" wrap="square" lIns="0" tIns="12700" rIns="0" bIns="0" rtlCol="0" anchor="t">
            <a:spAutoFit/>
          </a:bodyPr>
          <a:lstStyle/>
          <a:p>
            <a:pPr marL="12700">
              <a:spcBef>
                <a:spcPts val="100"/>
              </a:spcBef>
            </a:pPr>
            <a:r>
              <a:rPr lang="tr-TR" sz="1500" b="1" spc="80" dirty="0" err="1">
                <a:ea typeface="+mn-lt"/>
                <a:cs typeface="+mn-lt"/>
              </a:rPr>
              <a:t>Protection</a:t>
            </a:r>
            <a:r>
              <a:rPr lang="tr-TR" sz="1500" b="1" spc="80" dirty="0">
                <a:ea typeface="+mn-lt"/>
                <a:cs typeface="+mn-lt"/>
              </a:rPr>
              <a:t> of </a:t>
            </a:r>
            <a:r>
              <a:rPr lang="tr-TR" sz="1500" b="1" spc="80" dirty="0" err="1">
                <a:ea typeface="+mn-lt"/>
                <a:cs typeface="+mn-lt"/>
              </a:rPr>
              <a:t>Your</a:t>
            </a:r>
            <a:r>
              <a:rPr lang="tr-TR" sz="1500" b="1" spc="80" dirty="0">
                <a:ea typeface="+mn-lt"/>
                <a:cs typeface="+mn-lt"/>
              </a:rPr>
              <a:t> Commercial Value</a:t>
            </a:r>
            <a:endParaRPr lang="tr-TR" dirty="0">
              <a:ea typeface="+mn-lt"/>
              <a:cs typeface="+mn-lt"/>
            </a:endParaRPr>
          </a:p>
        </p:txBody>
      </p:sp>
      <p:sp>
        <p:nvSpPr>
          <p:cNvPr id="8" name="object 8"/>
          <p:cNvSpPr txBox="1"/>
          <p:nvPr/>
        </p:nvSpPr>
        <p:spPr>
          <a:xfrm>
            <a:off x="225147" y="4355373"/>
            <a:ext cx="3832860" cy="1736373"/>
          </a:xfrm>
          <a:prstGeom prst="rect">
            <a:avLst/>
          </a:prstGeom>
        </p:spPr>
        <p:txBody>
          <a:bodyPr vert="horz" wrap="square" lIns="0" tIns="12700" rIns="0" bIns="0" rtlCol="0" anchor="t">
            <a:spAutoFit/>
          </a:bodyPr>
          <a:lstStyle/>
          <a:p>
            <a:pPr marL="12700" marR="5080">
              <a:spcBef>
                <a:spcPts val="100"/>
              </a:spcBef>
              <a:tabLst>
                <a:tab pos="866140" algn="l"/>
                <a:tab pos="1756410" algn="l"/>
                <a:tab pos="2545715" algn="l"/>
                <a:tab pos="3356610" algn="l"/>
              </a:tabLst>
            </a:pPr>
            <a:r>
              <a:rPr lang="tr-TR" sz="1400" spc="-10" dirty="0" err="1">
                <a:latin typeface="Trebuchet MS"/>
                <a:ea typeface="+mn-lt"/>
                <a:cs typeface="+mn-lt"/>
              </a:rPr>
              <a:t>It</a:t>
            </a:r>
            <a:r>
              <a:rPr lang="tr-TR" sz="1400" spc="-10" dirty="0">
                <a:latin typeface="Trebuchet MS"/>
                <a:ea typeface="+mn-lt"/>
                <a:cs typeface="+mn-lt"/>
              </a:rPr>
              <a:t> </a:t>
            </a:r>
            <a:r>
              <a:rPr lang="tr-TR" sz="1400" spc="-10" dirty="0" err="1">
                <a:latin typeface="Trebuchet MS"/>
                <a:ea typeface="+mn-lt"/>
                <a:cs typeface="+mn-lt"/>
              </a:rPr>
              <a:t>allows</a:t>
            </a:r>
            <a:r>
              <a:rPr lang="tr-TR" sz="1400" spc="-10" dirty="0">
                <a:latin typeface="Trebuchet MS"/>
                <a:ea typeface="+mn-lt"/>
                <a:cs typeface="+mn-lt"/>
              </a:rPr>
              <a:t> </a:t>
            </a:r>
            <a:r>
              <a:rPr lang="tr-TR" sz="1400" spc="-10" dirty="0" err="1">
                <a:latin typeface="Trebuchet MS"/>
                <a:ea typeface="+mn-lt"/>
                <a:cs typeface="+mn-lt"/>
              </a:rPr>
              <a:t>you</a:t>
            </a:r>
            <a:r>
              <a:rPr lang="tr-TR" sz="1400" spc="-10" dirty="0">
                <a:latin typeface="Trebuchet MS"/>
                <a:ea typeface="+mn-lt"/>
                <a:cs typeface="+mn-lt"/>
              </a:rPr>
              <a:t> </a:t>
            </a:r>
            <a:r>
              <a:rPr lang="tr-TR" sz="1400" spc="-10" dirty="0" err="1">
                <a:latin typeface="Trebuchet MS"/>
                <a:ea typeface="+mn-lt"/>
                <a:cs typeface="+mn-lt"/>
              </a:rPr>
              <a:t>to</a:t>
            </a:r>
            <a:r>
              <a:rPr lang="tr-TR" sz="1400" spc="-10" dirty="0">
                <a:latin typeface="Trebuchet MS"/>
                <a:ea typeface="+mn-lt"/>
                <a:cs typeface="+mn-lt"/>
              </a:rPr>
              <a:t> </a:t>
            </a:r>
            <a:r>
              <a:rPr lang="tr-TR" sz="1400" spc="-10" dirty="0" err="1">
                <a:latin typeface="Trebuchet MS"/>
                <a:ea typeface="+mn-lt"/>
                <a:cs typeface="+mn-lt"/>
              </a:rPr>
              <a:t>proactively</a:t>
            </a:r>
            <a:r>
              <a:rPr lang="tr-TR" sz="1400" spc="-10" dirty="0">
                <a:latin typeface="Trebuchet MS"/>
                <a:ea typeface="+mn-lt"/>
                <a:cs typeface="+mn-lt"/>
              </a:rPr>
              <a:t> </a:t>
            </a:r>
            <a:r>
              <a:rPr lang="tr-TR" sz="1400" spc="-10" dirty="0" err="1">
                <a:latin typeface="Trebuchet MS"/>
                <a:ea typeface="+mn-lt"/>
                <a:cs typeface="+mn-lt"/>
              </a:rPr>
              <a:t>detect</a:t>
            </a:r>
            <a:r>
              <a:rPr lang="tr-TR" sz="1400" spc="-10" dirty="0">
                <a:latin typeface="Trebuchet MS"/>
                <a:ea typeface="+mn-lt"/>
                <a:cs typeface="+mn-lt"/>
              </a:rPr>
              <a:t> </a:t>
            </a:r>
            <a:r>
              <a:rPr lang="tr-TR" sz="1400" spc="-10" dirty="0" err="1">
                <a:latin typeface="Trebuchet MS"/>
                <a:ea typeface="+mn-lt"/>
                <a:cs typeface="+mn-lt"/>
              </a:rPr>
              <a:t>when</a:t>
            </a:r>
            <a:r>
              <a:rPr lang="tr-TR" sz="1400" spc="-10" dirty="0">
                <a:latin typeface="Trebuchet MS"/>
                <a:ea typeface="+mn-lt"/>
                <a:cs typeface="+mn-lt"/>
              </a:rPr>
              <a:t> </a:t>
            </a:r>
            <a:r>
              <a:rPr lang="tr-TR" sz="1400" spc="-10" dirty="0" err="1">
                <a:latin typeface="Trebuchet MS"/>
                <a:ea typeface="+mn-lt"/>
                <a:cs typeface="+mn-lt"/>
              </a:rPr>
              <a:t>sensitive</a:t>
            </a:r>
            <a:r>
              <a:rPr lang="tr-TR" sz="1400" spc="-10" dirty="0">
                <a:latin typeface="Trebuchet MS"/>
                <a:ea typeface="+mn-lt"/>
                <a:cs typeface="+mn-lt"/>
              </a:rPr>
              <a:t> </a:t>
            </a:r>
            <a:r>
              <a:rPr lang="tr-TR" sz="1400" spc="-10" dirty="0" err="1">
                <a:latin typeface="Trebuchet MS"/>
                <a:ea typeface="+mn-lt"/>
                <a:cs typeface="+mn-lt"/>
              </a:rPr>
              <a:t>information</a:t>
            </a:r>
            <a:r>
              <a:rPr lang="tr-TR" sz="1400" spc="-10" dirty="0">
                <a:latin typeface="Trebuchet MS"/>
                <a:ea typeface="+mn-lt"/>
                <a:cs typeface="+mn-lt"/>
              </a:rPr>
              <a:t>, </a:t>
            </a:r>
            <a:r>
              <a:rPr lang="tr-TR" sz="1400" spc="-10" dirty="0" err="1">
                <a:latin typeface="Trebuchet MS"/>
                <a:ea typeface="+mn-lt"/>
                <a:cs typeface="+mn-lt"/>
              </a:rPr>
              <a:t>patient</a:t>
            </a:r>
            <a:r>
              <a:rPr lang="tr-TR" sz="1400" spc="-10" dirty="0">
                <a:latin typeface="Trebuchet MS"/>
                <a:ea typeface="+mn-lt"/>
                <a:cs typeface="+mn-lt"/>
              </a:rPr>
              <a:t> </a:t>
            </a:r>
            <a:r>
              <a:rPr lang="tr-TR" sz="1400" spc="-10" dirty="0" err="1">
                <a:latin typeface="Trebuchet MS"/>
                <a:ea typeface="+mn-lt"/>
                <a:cs typeface="+mn-lt"/>
              </a:rPr>
              <a:t>records</a:t>
            </a:r>
            <a:r>
              <a:rPr lang="tr-TR" sz="1400" spc="-10" dirty="0">
                <a:latin typeface="Trebuchet MS"/>
                <a:ea typeface="+mn-lt"/>
                <a:cs typeface="+mn-lt"/>
              </a:rPr>
              <a:t>, </a:t>
            </a:r>
            <a:r>
              <a:rPr lang="tr-TR" sz="1400" spc="-10" dirty="0" err="1">
                <a:latin typeface="Trebuchet MS"/>
                <a:ea typeface="+mn-lt"/>
                <a:cs typeface="+mn-lt"/>
              </a:rPr>
              <a:t>personal</a:t>
            </a:r>
            <a:r>
              <a:rPr lang="tr-TR" sz="1400" spc="-10" dirty="0">
                <a:latin typeface="Trebuchet MS"/>
                <a:ea typeface="+mn-lt"/>
                <a:cs typeface="+mn-lt"/>
              </a:rPr>
              <a:t> </a:t>
            </a:r>
            <a:r>
              <a:rPr lang="tr-TR" sz="1400" spc="-10" dirty="0" err="1">
                <a:latin typeface="Trebuchet MS"/>
                <a:ea typeface="+mn-lt"/>
                <a:cs typeface="+mn-lt"/>
              </a:rPr>
              <a:t>information</a:t>
            </a:r>
            <a:r>
              <a:rPr lang="tr-TR" sz="1400" spc="-10" dirty="0">
                <a:latin typeface="Trebuchet MS"/>
                <a:ea typeface="+mn-lt"/>
                <a:cs typeface="+mn-lt"/>
              </a:rPr>
              <a:t> of </a:t>
            </a:r>
            <a:r>
              <a:rPr lang="tr-TR" sz="1400" spc="-10" dirty="0" err="1">
                <a:latin typeface="Trebuchet MS"/>
                <a:ea typeface="+mn-lt"/>
                <a:cs typeface="+mn-lt"/>
              </a:rPr>
              <a:t>your</a:t>
            </a:r>
            <a:r>
              <a:rPr lang="tr-TR" sz="1400" spc="-10" dirty="0">
                <a:latin typeface="Trebuchet MS"/>
                <a:ea typeface="+mn-lt"/>
                <a:cs typeface="+mn-lt"/>
              </a:rPr>
              <a:t> </a:t>
            </a:r>
            <a:r>
              <a:rPr lang="tr-TR" sz="1400" spc="-10" dirty="0" err="1">
                <a:latin typeface="Trebuchet MS"/>
                <a:ea typeface="+mn-lt"/>
                <a:cs typeface="+mn-lt"/>
              </a:rPr>
              <a:t>personnel</a:t>
            </a:r>
            <a:r>
              <a:rPr lang="tr-TR" sz="1400" spc="-10" dirty="0">
                <a:latin typeface="Trebuchet MS"/>
                <a:ea typeface="+mn-lt"/>
                <a:cs typeface="+mn-lt"/>
              </a:rPr>
              <a:t>, </a:t>
            </a:r>
            <a:r>
              <a:rPr lang="tr-TR" sz="1400" spc="-10" dirty="0" err="1">
                <a:latin typeface="Trebuchet MS"/>
                <a:ea typeface="+mn-lt"/>
                <a:cs typeface="+mn-lt"/>
              </a:rPr>
              <a:t>customer</a:t>
            </a:r>
            <a:r>
              <a:rPr lang="tr-TR" sz="1400" spc="-10" dirty="0">
                <a:latin typeface="Trebuchet MS"/>
                <a:ea typeface="+mn-lt"/>
                <a:cs typeface="+mn-lt"/>
              </a:rPr>
              <a:t> </a:t>
            </a:r>
            <a:r>
              <a:rPr lang="tr-TR" sz="1400" spc="-10" dirty="0" err="1">
                <a:latin typeface="Trebuchet MS"/>
                <a:ea typeface="+mn-lt"/>
                <a:cs typeface="+mn-lt"/>
              </a:rPr>
              <a:t>documents</a:t>
            </a:r>
            <a:r>
              <a:rPr lang="tr-TR" sz="1400" spc="-10" dirty="0">
                <a:latin typeface="Trebuchet MS"/>
                <a:ea typeface="+mn-lt"/>
                <a:cs typeface="+mn-lt"/>
              </a:rPr>
              <a:t> </a:t>
            </a:r>
            <a:r>
              <a:rPr lang="tr-TR" sz="1400" spc="-10" dirty="0" err="1">
                <a:latin typeface="Trebuchet MS"/>
                <a:ea typeface="+mn-lt"/>
                <a:cs typeface="+mn-lt"/>
              </a:rPr>
              <a:t>and</a:t>
            </a:r>
            <a:r>
              <a:rPr lang="tr-TR" sz="1400" spc="-10" dirty="0">
                <a:latin typeface="Trebuchet MS"/>
                <a:ea typeface="+mn-lt"/>
                <a:cs typeface="+mn-lt"/>
              </a:rPr>
              <a:t> </a:t>
            </a:r>
            <a:r>
              <a:rPr lang="tr-TR" sz="1400" spc="-10" dirty="0" err="1">
                <a:latin typeface="Trebuchet MS"/>
                <a:ea typeface="+mn-lt"/>
                <a:cs typeface="+mn-lt"/>
              </a:rPr>
              <a:t>records</a:t>
            </a:r>
            <a:r>
              <a:rPr lang="tr-TR" sz="1400" spc="-10" dirty="0">
                <a:latin typeface="Trebuchet MS"/>
                <a:ea typeface="+mn-lt"/>
                <a:cs typeface="+mn-lt"/>
              </a:rPr>
              <a:t>, </a:t>
            </a:r>
            <a:r>
              <a:rPr lang="tr-TR" sz="1400" spc="-10" dirty="0" err="1">
                <a:latin typeface="Trebuchet MS"/>
                <a:ea typeface="+mn-lt"/>
                <a:cs typeface="+mn-lt"/>
              </a:rPr>
              <a:t>and</a:t>
            </a:r>
            <a:r>
              <a:rPr lang="tr-TR" sz="1400" spc="-10" dirty="0">
                <a:latin typeface="Trebuchet MS"/>
                <a:ea typeface="+mn-lt"/>
                <a:cs typeface="+mn-lt"/>
              </a:rPr>
              <a:t> </a:t>
            </a:r>
            <a:r>
              <a:rPr lang="tr-TR" sz="1400" spc="-10" dirty="0" err="1">
                <a:latin typeface="Trebuchet MS"/>
                <a:ea typeface="+mn-lt"/>
                <a:cs typeface="+mn-lt"/>
              </a:rPr>
              <a:t>information</a:t>
            </a:r>
            <a:r>
              <a:rPr lang="tr-TR" sz="1400" spc="-10" dirty="0">
                <a:latin typeface="Trebuchet MS"/>
                <a:ea typeface="+mn-lt"/>
                <a:cs typeface="+mn-lt"/>
              </a:rPr>
              <a:t> </a:t>
            </a:r>
            <a:r>
              <a:rPr lang="tr-TR" sz="1400" spc="-10" dirty="0" err="1">
                <a:latin typeface="Trebuchet MS"/>
                <a:ea typeface="+mn-lt"/>
                <a:cs typeface="+mn-lt"/>
              </a:rPr>
              <a:t>and</a:t>
            </a:r>
            <a:r>
              <a:rPr lang="tr-TR" sz="1400" spc="-10" dirty="0">
                <a:latin typeface="Trebuchet MS"/>
                <a:ea typeface="+mn-lt"/>
                <a:cs typeface="+mn-lt"/>
              </a:rPr>
              <a:t> </a:t>
            </a:r>
            <a:r>
              <a:rPr lang="tr-TR" sz="1400" spc="-10" dirty="0" err="1">
                <a:latin typeface="Trebuchet MS"/>
                <a:ea typeface="+mn-lt"/>
                <a:cs typeface="+mn-lt"/>
              </a:rPr>
              <a:t>documents</a:t>
            </a:r>
            <a:r>
              <a:rPr lang="tr-TR" sz="1400" spc="-10" dirty="0">
                <a:latin typeface="Trebuchet MS"/>
                <a:ea typeface="+mn-lt"/>
                <a:cs typeface="+mn-lt"/>
              </a:rPr>
              <a:t> of </a:t>
            </a:r>
            <a:r>
              <a:rPr lang="tr-TR" sz="1400" spc="-10" dirty="0" err="1">
                <a:latin typeface="Trebuchet MS"/>
                <a:ea typeface="+mn-lt"/>
                <a:cs typeface="+mn-lt"/>
              </a:rPr>
              <a:t>commercial</a:t>
            </a:r>
            <a:r>
              <a:rPr lang="tr-TR" sz="1400" spc="-10" dirty="0">
                <a:latin typeface="Trebuchet MS"/>
                <a:ea typeface="+mn-lt"/>
                <a:cs typeface="+mn-lt"/>
              </a:rPr>
              <a:t> </a:t>
            </a:r>
            <a:r>
              <a:rPr lang="tr-TR" sz="1400" spc="-10" dirty="0" err="1">
                <a:latin typeface="Trebuchet MS"/>
                <a:ea typeface="+mn-lt"/>
                <a:cs typeface="+mn-lt"/>
              </a:rPr>
              <a:t>importance</a:t>
            </a:r>
            <a:r>
              <a:rPr lang="tr-TR" sz="1400" spc="-10" dirty="0">
                <a:latin typeface="Trebuchet MS"/>
                <a:ea typeface="+mn-lt"/>
                <a:cs typeface="+mn-lt"/>
              </a:rPr>
              <a:t> </a:t>
            </a:r>
            <a:r>
              <a:rPr lang="tr-TR" sz="1400" spc="-10" dirty="0" err="1">
                <a:latin typeface="Trebuchet MS"/>
                <a:ea typeface="+mn-lt"/>
                <a:cs typeface="+mn-lt"/>
              </a:rPr>
              <a:t>are</a:t>
            </a:r>
            <a:r>
              <a:rPr lang="tr-TR" sz="1400" spc="-10" dirty="0">
                <a:latin typeface="Trebuchet MS"/>
                <a:ea typeface="+mn-lt"/>
                <a:cs typeface="+mn-lt"/>
              </a:rPr>
              <a:t> </a:t>
            </a:r>
            <a:r>
              <a:rPr lang="tr-TR" sz="1400" spc="-10" dirty="0" err="1">
                <a:latin typeface="Trebuchet MS"/>
                <a:ea typeface="+mn-lt"/>
                <a:cs typeface="+mn-lt"/>
              </a:rPr>
              <a:t>shared</a:t>
            </a:r>
            <a:r>
              <a:rPr lang="tr-TR" sz="1400" spc="-10" dirty="0">
                <a:latin typeface="Trebuchet MS"/>
                <a:ea typeface="+mn-lt"/>
                <a:cs typeface="+mn-lt"/>
              </a:rPr>
              <a:t> </a:t>
            </a:r>
            <a:r>
              <a:rPr lang="tr-TR" sz="1400" spc="-10" dirty="0" err="1">
                <a:latin typeface="Trebuchet MS"/>
                <a:ea typeface="+mn-lt"/>
                <a:cs typeface="+mn-lt"/>
              </a:rPr>
              <a:t>with</a:t>
            </a:r>
            <a:r>
              <a:rPr lang="tr-TR" sz="1400" spc="-10" dirty="0">
                <a:latin typeface="Trebuchet MS"/>
                <a:ea typeface="+mn-lt"/>
                <a:cs typeface="+mn-lt"/>
              </a:rPr>
              <a:t> </a:t>
            </a:r>
            <a:r>
              <a:rPr lang="tr-TR" sz="1400" spc="-10" dirty="0" err="1">
                <a:latin typeface="Trebuchet MS"/>
                <a:ea typeface="+mn-lt"/>
                <a:cs typeface="+mn-lt"/>
              </a:rPr>
              <a:t>other</a:t>
            </a:r>
            <a:r>
              <a:rPr lang="tr-TR" sz="1400" spc="-10" dirty="0">
                <a:latin typeface="Trebuchet MS"/>
                <a:ea typeface="+mn-lt"/>
                <a:cs typeface="+mn-lt"/>
              </a:rPr>
              <a:t> </a:t>
            </a:r>
            <a:r>
              <a:rPr lang="tr-TR" sz="1400" spc="-10" dirty="0" err="1">
                <a:latin typeface="Trebuchet MS"/>
                <a:ea typeface="+mn-lt"/>
                <a:cs typeface="+mn-lt"/>
              </a:rPr>
              <a:t>organizations</a:t>
            </a:r>
            <a:r>
              <a:rPr lang="tr-TR" sz="1400" spc="-10" dirty="0">
                <a:latin typeface="Trebuchet MS"/>
                <a:ea typeface="+mn-lt"/>
                <a:cs typeface="+mn-lt"/>
              </a:rPr>
              <a:t> </a:t>
            </a:r>
            <a:r>
              <a:rPr lang="tr-TR" sz="1400" spc="-10" dirty="0" err="1">
                <a:latin typeface="Trebuchet MS"/>
                <a:ea typeface="+mn-lt"/>
                <a:cs typeface="+mn-lt"/>
              </a:rPr>
              <a:t>and</a:t>
            </a:r>
            <a:r>
              <a:rPr lang="tr-TR" sz="1400" spc="-10" dirty="0">
                <a:latin typeface="Trebuchet MS"/>
                <a:ea typeface="+mn-lt"/>
                <a:cs typeface="+mn-lt"/>
              </a:rPr>
              <a:t> </a:t>
            </a:r>
            <a:r>
              <a:rPr lang="tr-TR" sz="1400" spc="-10" dirty="0" err="1">
                <a:latin typeface="Trebuchet MS"/>
                <a:ea typeface="+mn-lt"/>
                <a:cs typeface="+mn-lt"/>
              </a:rPr>
              <a:t>persons</a:t>
            </a:r>
            <a:r>
              <a:rPr lang="tr-TR" sz="1400" spc="-10" dirty="0">
                <a:latin typeface="Trebuchet MS"/>
                <a:ea typeface="+mn-lt"/>
                <a:cs typeface="+mn-lt"/>
              </a:rPr>
              <a:t> </a:t>
            </a:r>
            <a:r>
              <a:rPr lang="tr-TR" sz="1400" spc="-10" dirty="0" err="1">
                <a:latin typeface="Trebuchet MS"/>
                <a:ea typeface="+mn-lt"/>
                <a:cs typeface="+mn-lt"/>
              </a:rPr>
              <a:t>and</a:t>
            </a:r>
            <a:r>
              <a:rPr lang="tr-TR" sz="1400" spc="-10" dirty="0">
                <a:latin typeface="Trebuchet MS"/>
                <a:ea typeface="+mn-lt"/>
                <a:cs typeface="+mn-lt"/>
              </a:rPr>
              <a:t>/</a:t>
            </a:r>
            <a:r>
              <a:rPr lang="tr-TR" sz="1400" spc="-10" dirty="0" err="1">
                <a:latin typeface="Trebuchet MS"/>
                <a:ea typeface="+mn-lt"/>
                <a:cs typeface="+mn-lt"/>
              </a:rPr>
              <a:t>or</a:t>
            </a:r>
            <a:r>
              <a:rPr lang="tr-TR" sz="1400" spc="-10" dirty="0">
                <a:latin typeface="Trebuchet MS"/>
                <a:ea typeface="+mn-lt"/>
                <a:cs typeface="+mn-lt"/>
              </a:rPr>
              <a:t> </a:t>
            </a:r>
            <a:r>
              <a:rPr lang="tr-TR" sz="1400" spc="-10" dirty="0" err="1">
                <a:latin typeface="Trebuchet MS"/>
                <a:ea typeface="+mn-lt"/>
                <a:cs typeface="+mn-lt"/>
              </a:rPr>
              <a:t>to</a:t>
            </a:r>
            <a:r>
              <a:rPr lang="tr-TR" sz="1400" spc="-10" dirty="0">
                <a:latin typeface="Trebuchet MS"/>
                <a:ea typeface="+mn-lt"/>
                <a:cs typeface="+mn-lt"/>
              </a:rPr>
              <a:t> </a:t>
            </a:r>
            <a:r>
              <a:rPr lang="tr-TR" sz="1400" spc="-10" dirty="0" err="1">
                <a:latin typeface="Trebuchet MS"/>
                <a:ea typeface="+mn-lt"/>
                <a:cs typeface="+mn-lt"/>
              </a:rPr>
              <a:t>develop</a:t>
            </a:r>
            <a:r>
              <a:rPr lang="tr-TR" sz="1400" spc="-10" dirty="0">
                <a:latin typeface="Trebuchet MS"/>
                <a:ea typeface="+mn-lt"/>
                <a:cs typeface="+mn-lt"/>
              </a:rPr>
              <a:t> </a:t>
            </a:r>
            <a:r>
              <a:rPr lang="tr-TR" sz="1400" spc="-10" dirty="0" err="1">
                <a:latin typeface="Trebuchet MS"/>
                <a:ea typeface="+mn-lt"/>
                <a:cs typeface="+mn-lt"/>
              </a:rPr>
              <a:t>the</a:t>
            </a:r>
            <a:r>
              <a:rPr lang="tr-TR" sz="1400" spc="-10" dirty="0">
                <a:latin typeface="Trebuchet MS"/>
                <a:ea typeface="+mn-lt"/>
                <a:cs typeface="+mn-lt"/>
              </a:rPr>
              <a:t> </a:t>
            </a:r>
            <a:r>
              <a:rPr lang="tr-TR" sz="1400" spc="-10" dirty="0" err="1">
                <a:latin typeface="Trebuchet MS"/>
                <a:ea typeface="+mn-lt"/>
                <a:cs typeface="+mn-lt"/>
              </a:rPr>
              <a:t>necessary</a:t>
            </a:r>
            <a:r>
              <a:rPr lang="tr-TR" sz="1400" spc="-10" dirty="0">
                <a:latin typeface="Trebuchet MS"/>
                <a:ea typeface="+mn-lt"/>
                <a:cs typeface="+mn-lt"/>
              </a:rPr>
              <a:t> </a:t>
            </a:r>
            <a:r>
              <a:rPr lang="tr-TR" sz="1400" spc="-10" dirty="0" err="1">
                <a:latin typeface="Trebuchet MS"/>
                <a:ea typeface="+mn-lt"/>
                <a:cs typeface="+mn-lt"/>
              </a:rPr>
              <a:t>methods</a:t>
            </a:r>
            <a:r>
              <a:rPr lang="tr-TR" sz="1400" spc="-10" dirty="0">
                <a:latin typeface="Trebuchet MS"/>
                <a:ea typeface="+mn-lt"/>
                <a:cs typeface="+mn-lt"/>
              </a:rPr>
              <a:t> </a:t>
            </a:r>
            <a:r>
              <a:rPr lang="tr-TR" sz="1400" spc="-10" dirty="0" err="1">
                <a:latin typeface="Trebuchet MS"/>
                <a:ea typeface="+mn-lt"/>
                <a:cs typeface="+mn-lt"/>
              </a:rPr>
              <a:t>to</a:t>
            </a:r>
            <a:r>
              <a:rPr lang="tr-TR" sz="1400" spc="-10" dirty="0">
                <a:latin typeface="Trebuchet MS"/>
                <a:ea typeface="+mn-lt"/>
                <a:cs typeface="+mn-lt"/>
              </a:rPr>
              <a:t> </a:t>
            </a:r>
            <a:r>
              <a:rPr lang="tr-TR" sz="1400" spc="-10" dirty="0" err="1">
                <a:latin typeface="Trebuchet MS"/>
                <a:ea typeface="+mn-lt"/>
                <a:cs typeface="+mn-lt"/>
              </a:rPr>
              <a:t>take</a:t>
            </a:r>
            <a:r>
              <a:rPr lang="tr-TR" sz="1400" spc="-10" dirty="0">
                <a:latin typeface="Trebuchet MS"/>
                <a:ea typeface="+mn-lt"/>
                <a:cs typeface="+mn-lt"/>
              </a:rPr>
              <a:t> </a:t>
            </a:r>
            <a:r>
              <a:rPr lang="tr-TR" sz="1400" spc="-10" dirty="0" err="1">
                <a:latin typeface="Trebuchet MS"/>
                <a:ea typeface="+mn-lt"/>
                <a:cs typeface="+mn-lt"/>
              </a:rPr>
              <a:t>proactive</a:t>
            </a:r>
            <a:r>
              <a:rPr lang="tr-TR" sz="1400" spc="-10" dirty="0">
                <a:latin typeface="Trebuchet MS"/>
                <a:ea typeface="+mn-lt"/>
                <a:cs typeface="+mn-lt"/>
              </a:rPr>
              <a:t> </a:t>
            </a:r>
            <a:r>
              <a:rPr lang="tr-TR" sz="1400" spc="-10" dirty="0" err="1">
                <a:latin typeface="Trebuchet MS"/>
                <a:ea typeface="+mn-lt"/>
                <a:cs typeface="+mn-lt"/>
              </a:rPr>
              <a:t>measures</a:t>
            </a:r>
            <a:r>
              <a:rPr lang="tr-TR" sz="1400" spc="-10" dirty="0">
                <a:latin typeface="Trebuchet MS"/>
                <a:ea typeface="+mn-lt"/>
                <a:cs typeface="+mn-lt"/>
              </a:rPr>
              <a:t> </a:t>
            </a:r>
            <a:r>
              <a:rPr lang="tr-TR" sz="1400" spc="-10" dirty="0" err="1">
                <a:latin typeface="Trebuchet MS"/>
                <a:ea typeface="+mn-lt"/>
                <a:cs typeface="+mn-lt"/>
              </a:rPr>
              <a:t>against</a:t>
            </a:r>
            <a:r>
              <a:rPr lang="tr-TR" sz="1400" spc="-10" dirty="0">
                <a:latin typeface="Trebuchet MS"/>
                <a:ea typeface="+mn-lt"/>
                <a:cs typeface="+mn-lt"/>
              </a:rPr>
              <a:t> </a:t>
            </a:r>
            <a:r>
              <a:rPr lang="tr-TR" sz="1400" spc="-10" dirty="0" err="1">
                <a:latin typeface="Trebuchet MS"/>
                <a:ea typeface="+mn-lt"/>
                <a:cs typeface="+mn-lt"/>
              </a:rPr>
              <a:t>such</a:t>
            </a:r>
            <a:r>
              <a:rPr lang="tr-TR" sz="1400" spc="-10" dirty="0">
                <a:latin typeface="Trebuchet MS"/>
                <a:ea typeface="+mn-lt"/>
                <a:cs typeface="+mn-lt"/>
              </a:rPr>
              <a:t> </a:t>
            </a:r>
            <a:r>
              <a:rPr lang="tr-TR" sz="1400" spc="-10" dirty="0" err="1">
                <a:latin typeface="Trebuchet MS"/>
                <a:ea typeface="+mn-lt"/>
                <a:cs typeface="+mn-lt"/>
              </a:rPr>
              <a:t>events</a:t>
            </a:r>
            <a:r>
              <a:rPr lang="tr-TR" sz="1400" spc="-10" dirty="0">
                <a:latin typeface="Trebuchet MS"/>
                <a:ea typeface="+mn-lt"/>
                <a:cs typeface="+mn-lt"/>
              </a:rPr>
              <a:t>.</a:t>
            </a:r>
            <a:endParaRPr lang="tr-TR" dirty="0">
              <a:latin typeface="Trebuchet MS"/>
            </a:endParaRPr>
          </a:p>
        </p:txBody>
      </p:sp>
      <p:sp>
        <p:nvSpPr>
          <p:cNvPr id="13" name="object 13"/>
          <p:cNvSpPr txBox="1"/>
          <p:nvPr/>
        </p:nvSpPr>
        <p:spPr>
          <a:xfrm>
            <a:off x="215088" y="2096277"/>
            <a:ext cx="3718152" cy="1710724"/>
          </a:xfrm>
          <a:prstGeom prst="rect">
            <a:avLst/>
          </a:prstGeom>
        </p:spPr>
        <p:txBody>
          <a:bodyPr vert="horz" wrap="square" lIns="0" tIns="129539" rIns="0" bIns="0" rtlCol="0" anchor="t">
            <a:spAutoFit/>
          </a:bodyPr>
          <a:lstStyle/>
          <a:p>
            <a:pPr marL="31750">
              <a:spcBef>
                <a:spcPts val="1019"/>
              </a:spcBef>
            </a:pPr>
            <a:r>
              <a:rPr lang="en-US" sz="1600" b="1" spc="80" dirty="0">
                <a:latin typeface="Trebuchet MS"/>
                <a:ea typeface="+mn-lt"/>
                <a:cs typeface="+mn-lt"/>
              </a:rPr>
              <a:t>Customizable Dashboards</a:t>
            </a:r>
            <a:endParaRPr lang="tr-TR" sz="1600">
              <a:latin typeface="Trebuchet MS"/>
              <a:cs typeface="Calibri"/>
            </a:endParaRPr>
          </a:p>
          <a:p>
            <a:pPr marL="12700">
              <a:spcBef>
                <a:spcPts val="790"/>
              </a:spcBef>
            </a:pPr>
            <a:r>
              <a:rPr lang="tr-TR" sz="1600" spc="-5" dirty="0">
                <a:latin typeface="Trebuchet MS"/>
                <a:ea typeface="+mn-lt"/>
                <a:cs typeface="+mn-lt"/>
              </a:rPr>
              <a:t>CYLOG SIEM is </a:t>
            </a:r>
            <a:r>
              <a:rPr lang="tr-TR" sz="1600" spc="-5" dirty="0" err="1">
                <a:latin typeface="Trebuchet MS"/>
                <a:ea typeface="+mn-lt"/>
                <a:cs typeface="+mn-lt"/>
              </a:rPr>
              <a:t>provided</a:t>
            </a:r>
            <a:r>
              <a:rPr lang="tr-TR" sz="1600" spc="-5" dirty="0">
                <a:latin typeface="Trebuchet MS"/>
                <a:ea typeface="+mn-lt"/>
                <a:cs typeface="+mn-lt"/>
              </a:rPr>
              <a:t> </a:t>
            </a:r>
            <a:r>
              <a:rPr lang="tr-TR" sz="1600" spc="-5" dirty="0" err="1">
                <a:latin typeface="Trebuchet MS"/>
                <a:ea typeface="+mn-lt"/>
                <a:cs typeface="+mn-lt"/>
              </a:rPr>
              <a:t>with</a:t>
            </a:r>
            <a:r>
              <a:rPr lang="tr-TR" sz="1600" spc="-5" dirty="0">
                <a:latin typeface="Trebuchet MS"/>
                <a:ea typeface="+mn-lt"/>
                <a:cs typeface="+mn-lt"/>
              </a:rPr>
              <a:t> </a:t>
            </a:r>
            <a:r>
              <a:rPr lang="tr-TR" sz="1600" spc="-5" dirty="0" err="1">
                <a:latin typeface="Trebuchet MS"/>
                <a:ea typeface="+mn-lt"/>
                <a:cs typeface="+mn-lt"/>
              </a:rPr>
              <a:t>numerous</a:t>
            </a:r>
            <a:r>
              <a:rPr lang="tr-TR" sz="1600" spc="-5" dirty="0">
                <a:latin typeface="Trebuchet MS"/>
                <a:ea typeface="+mn-lt"/>
                <a:cs typeface="+mn-lt"/>
              </a:rPr>
              <a:t> </a:t>
            </a:r>
            <a:r>
              <a:rPr lang="tr-TR" sz="1600" spc="-5" dirty="0" err="1">
                <a:latin typeface="Trebuchet MS"/>
                <a:ea typeface="+mn-lt"/>
                <a:cs typeface="+mn-lt"/>
              </a:rPr>
              <a:t>ready-made</a:t>
            </a:r>
            <a:r>
              <a:rPr lang="tr-TR" sz="1600" spc="-5" dirty="0">
                <a:latin typeface="Trebuchet MS"/>
                <a:ea typeface="+mn-lt"/>
                <a:cs typeface="+mn-lt"/>
              </a:rPr>
              <a:t> </a:t>
            </a:r>
            <a:r>
              <a:rPr lang="tr-TR" sz="1600" spc="-5" dirty="0" err="1">
                <a:latin typeface="Trebuchet MS"/>
                <a:ea typeface="+mn-lt"/>
                <a:cs typeface="+mn-lt"/>
              </a:rPr>
              <a:t>dashboards</a:t>
            </a:r>
            <a:r>
              <a:rPr lang="tr-TR" sz="1600" spc="-5" dirty="0">
                <a:latin typeface="Trebuchet MS"/>
                <a:ea typeface="+mn-lt"/>
                <a:cs typeface="+mn-lt"/>
              </a:rPr>
              <a:t>, but it is </a:t>
            </a:r>
            <a:r>
              <a:rPr lang="tr-TR" sz="1600" spc="-5" dirty="0" err="1">
                <a:latin typeface="Trebuchet MS"/>
                <a:ea typeface="+mn-lt"/>
                <a:cs typeface="+mn-lt"/>
              </a:rPr>
              <a:t>possible</a:t>
            </a:r>
            <a:r>
              <a:rPr lang="tr-TR" sz="1600" spc="-5" dirty="0">
                <a:latin typeface="Trebuchet MS"/>
                <a:ea typeface="+mn-lt"/>
                <a:cs typeface="+mn-lt"/>
              </a:rPr>
              <a:t> </a:t>
            </a:r>
            <a:r>
              <a:rPr lang="tr-TR" sz="1600" spc="-5" dirty="0" err="1">
                <a:latin typeface="Trebuchet MS"/>
                <a:ea typeface="+mn-lt"/>
                <a:cs typeface="+mn-lt"/>
              </a:rPr>
              <a:t>for</a:t>
            </a:r>
            <a:r>
              <a:rPr lang="tr-TR" sz="1600" spc="-5" dirty="0">
                <a:latin typeface="Trebuchet MS"/>
                <a:ea typeface="+mn-lt"/>
                <a:cs typeface="+mn-lt"/>
              </a:rPr>
              <a:t> </a:t>
            </a:r>
            <a:r>
              <a:rPr lang="tr-TR" sz="1600" spc="-5" dirty="0" err="1">
                <a:latin typeface="Trebuchet MS"/>
                <a:ea typeface="+mn-lt"/>
                <a:cs typeface="+mn-lt"/>
              </a:rPr>
              <a:t>users</a:t>
            </a:r>
            <a:r>
              <a:rPr lang="tr-TR" sz="1600" spc="-5" dirty="0">
                <a:latin typeface="Trebuchet MS"/>
                <a:ea typeface="+mn-lt"/>
                <a:cs typeface="+mn-lt"/>
              </a:rPr>
              <a:t> </a:t>
            </a:r>
            <a:r>
              <a:rPr lang="tr-TR" sz="1600" spc="-5" dirty="0" err="1">
                <a:latin typeface="Trebuchet MS"/>
                <a:ea typeface="+mn-lt"/>
                <a:cs typeface="+mn-lt"/>
              </a:rPr>
              <a:t>to</a:t>
            </a:r>
            <a:r>
              <a:rPr lang="tr-TR" sz="1600" spc="-5" dirty="0">
                <a:latin typeface="Trebuchet MS"/>
                <a:ea typeface="+mn-lt"/>
                <a:cs typeface="+mn-lt"/>
              </a:rPr>
              <a:t> </a:t>
            </a:r>
            <a:r>
              <a:rPr lang="tr-TR" sz="1600" spc="-5" dirty="0" err="1">
                <a:latin typeface="Trebuchet MS"/>
                <a:ea typeface="+mn-lt"/>
                <a:cs typeface="+mn-lt"/>
              </a:rPr>
              <a:t>prepare</a:t>
            </a:r>
            <a:r>
              <a:rPr lang="tr-TR" sz="1600" spc="-5" dirty="0">
                <a:latin typeface="Trebuchet MS"/>
                <a:ea typeface="+mn-lt"/>
                <a:cs typeface="+mn-lt"/>
              </a:rPr>
              <a:t> </a:t>
            </a:r>
            <a:r>
              <a:rPr lang="tr-TR" sz="1600" spc="-5" dirty="0" err="1">
                <a:latin typeface="Trebuchet MS"/>
                <a:ea typeface="+mn-lt"/>
                <a:cs typeface="+mn-lt"/>
              </a:rPr>
              <a:t>their</a:t>
            </a:r>
            <a:r>
              <a:rPr lang="tr-TR" sz="1600" spc="-5" dirty="0">
                <a:latin typeface="Trebuchet MS"/>
                <a:ea typeface="+mn-lt"/>
                <a:cs typeface="+mn-lt"/>
              </a:rPr>
              <a:t> </a:t>
            </a:r>
            <a:r>
              <a:rPr lang="tr-TR" sz="1600" spc="-5" dirty="0" err="1">
                <a:latin typeface="Trebuchet MS"/>
                <a:ea typeface="+mn-lt"/>
                <a:cs typeface="+mn-lt"/>
              </a:rPr>
              <a:t>own</a:t>
            </a:r>
            <a:r>
              <a:rPr lang="tr-TR" sz="1600" spc="-5" dirty="0">
                <a:latin typeface="Trebuchet MS"/>
                <a:ea typeface="+mn-lt"/>
                <a:cs typeface="+mn-lt"/>
              </a:rPr>
              <a:t> </a:t>
            </a:r>
            <a:r>
              <a:rPr lang="tr-TR" sz="1600" spc="-5" dirty="0" err="1">
                <a:latin typeface="Trebuchet MS"/>
                <a:ea typeface="+mn-lt"/>
                <a:cs typeface="+mn-lt"/>
              </a:rPr>
              <a:t>dashboards</a:t>
            </a:r>
            <a:r>
              <a:rPr lang="tr-TR" sz="1600" spc="-5" dirty="0">
                <a:latin typeface="Trebuchet MS"/>
                <a:ea typeface="+mn-lt"/>
                <a:cs typeface="+mn-lt"/>
              </a:rPr>
              <a:t> </a:t>
            </a:r>
            <a:r>
              <a:rPr lang="tr-TR" sz="1600" spc="-5" dirty="0" err="1">
                <a:latin typeface="Trebuchet MS"/>
                <a:ea typeface="+mn-lt"/>
                <a:cs typeface="+mn-lt"/>
              </a:rPr>
              <a:t>and</a:t>
            </a:r>
            <a:r>
              <a:rPr lang="tr-TR" sz="1600" spc="-5" dirty="0">
                <a:latin typeface="Trebuchet MS"/>
                <a:ea typeface="+mn-lt"/>
                <a:cs typeface="+mn-lt"/>
              </a:rPr>
              <a:t> </a:t>
            </a:r>
            <a:r>
              <a:rPr lang="tr-TR" sz="1600" spc="-5" dirty="0" err="1">
                <a:latin typeface="Trebuchet MS"/>
                <a:ea typeface="+mn-lt"/>
                <a:cs typeface="+mn-lt"/>
              </a:rPr>
              <a:t>share</a:t>
            </a:r>
            <a:r>
              <a:rPr lang="tr-TR" sz="1600" spc="-5" dirty="0">
                <a:latin typeface="Trebuchet MS"/>
                <a:ea typeface="+mn-lt"/>
                <a:cs typeface="+mn-lt"/>
              </a:rPr>
              <a:t> </a:t>
            </a:r>
            <a:r>
              <a:rPr lang="tr-TR" sz="1600" spc="-5" dirty="0" err="1">
                <a:latin typeface="Trebuchet MS"/>
                <a:ea typeface="+mn-lt"/>
                <a:cs typeface="+mn-lt"/>
              </a:rPr>
              <a:t>them</a:t>
            </a:r>
            <a:r>
              <a:rPr lang="tr-TR" sz="1600" spc="-5" dirty="0">
                <a:latin typeface="Trebuchet MS"/>
                <a:ea typeface="+mn-lt"/>
                <a:cs typeface="+mn-lt"/>
              </a:rPr>
              <a:t> </a:t>
            </a:r>
            <a:r>
              <a:rPr lang="tr-TR" sz="1600" spc="-5" dirty="0" err="1">
                <a:latin typeface="Trebuchet MS"/>
                <a:ea typeface="+mn-lt"/>
                <a:cs typeface="+mn-lt"/>
              </a:rPr>
              <a:t>within</a:t>
            </a:r>
            <a:r>
              <a:rPr lang="tr-TR" sz="1600" spc="-5" dirty="0">
                <a:latin typeface="Trebuchet MS"/>
                <a:ea typeface="+mn-lt"/>
                <a:cs typeface="+mn-lt"/>
              </a:rPr>
              <a:t> </a:t>
            </a:r>
            <a:r>
              <a:rPr lang="tr-TR" sz="1600" spc="-5" dirty="0" err="1">
                <a:latin typeface="Trebuchet MS"/>
                <a:ea typeface="+mn-lt"/>
                <a:cs typeface="+mn-lt"/>
              </a:rPr>
              <a:t>the</a:t>
            </a:r>
            <a:r>
              <a:rPr lang="tr-TR" sz="1600" spc="-5" dirty="0">
                <a:latin typeface="Trebuchet MS"/>
                <a:ea typeface="+mn-lt"/>
                <a:cs typeface="+mn-lt"/>
              </a:rPr>
              <a:t> </a:t>
            </a:r>
            <a:r>
              <a:rPr lang="tr-TR" sz="1600" spc="-5" dirty="0" err="1">
                <a:latin typeface="Trebuchet MS"/>
                <a:ea typeface="+mn-lt"/>
                <a:cs typeface="+mn-lt"/>
              </a:rPr>
              <a:t>organization</a:t>
            </a:r>
            <a:r>
              <a:rPr lang="tr-TR" sz="1600" spc="-5" dirty="0">
                <a:latin typeface="Trebuchet MS"/>
                <a:ea typeface="+mn-lt"/>
                <a:cs typeface="+mn-lt"/>
              </a:rPr>
              <a:t>.</a:t>
            </a:r>
            <a:endParaRPr lang="tr-TR" sz="1600" dirty="0">
              <a:latin typeface="Trebuchet MS"/>
            </a:endParaRPr>
          </a:p>
        </p:txBody>
      </p:sp>
      <p:sp>
        <p:nvSpPr>
          <p:cNvPr id="15" name="object 15"/>
          <p:cNvSpPr txBox="1"/>
          <p:nvPr/>
        </p:nvSpPr>
        <p:spPr>
          <a:xfrm>
            <a:off x="7645654" y="2632769"/>
            <a:ext cx="4345940" cy="1558290"/>
          </a:xfrm>
          <a:prstGeom prst="rect">
            <a:avLst/>
          </a:prstGeom>
        </p:spPr>
        <p:txBody>
          <a:bodyPr vert="horz" wrap="square" lIns="0" tIns="134620" rIns="0" bIns="0" rtlCol="0" anchor="t">
            <a:spAutoFit/>
          </a:bodyPr>
          <a:lstStyle/>
          <a:p>
            <a:pPr marL="12700">
              <a:spcBef>
                <a:spcPts val="1060"/>
              </a:spcBef>
            </a:pPr>
            <a:r>
              <a:rPr lang="en-US" sz="1500" b="1" spc="105" dirty="0">
                <a:latin typeface="Trebuchet MS"/>
                <a:ea typeface="+mn-lt"/>
                <a:cs typeface="+mn-lt"/>
              </a:rPr>
              <a:t>Fast Response in Criminal Investigations</a:t>
            </a:r>
            <a:endParaRPr lang="tr-TR">
              <a:latin typeface="Trebuchet MS"/>
            </a:endParaRPr>
          </a:p>
          <a:p>
            <a:pPr marL="12700" marR="5080">
              <a:spcBef>
                <a:spcPts val="905"/>
              </a:spcBef>
            </a:pPr>
            <a:r>
              <a:rPr lang="en-US" sz="1400" spc="-5" dirty="0">
                <a:latin typeface="Trebuchet MS"/>
                <a:ea typeface="+mn-lt"/>
                <a:cs typeface="+mn-lt"/>
              </a:rPr>
              <a:t>Responding to a request from the prosecutor's office or relevant authorities on the grounds that an event on your corporate computers is connected to a recent forensic investigation is important for the protection of your corporate identity.</a:t>
            </a:r>
            <a:endParaRPr lang="en-US" dirty="0">
              <a:latin typeface="Trebuchet MS"/>
              <a:ea typeface="+mn-lt"/>
              <a:cs typeface="+mn-lt"/>
            </a:endParaRPr>
          </a:p>
        </p:txBody>
      </p:sp>
      <p:sp>
        <p:nvSpPr>
          <p:cNvPr id="16" name="object 16"/>
          <p:cNvSpPr txBox="1"/>
          <p:nvPr/>
        </p:nvSpPr>
        <p:spPr>
          <a:xfrm>
            <a:off x="3332799" y="1167302"/>
            <a:ext cx="5547755" cy="1163780"/>
          </a:xfrm>
          <a:prstGeom prst="rect">
            <a:avLst/>
          </a:prstGeom>
        </p:spPr>
        <p:txBody>
          <a:bodyPr vert="horz" wrap="square" lIns="0" tIns="136525" rIns="0" bIns="0" rtlCol="0" anchor="t">
            <a:spAutoFit/>
          </a:bodyPr>
          <a:lstStyle/>
          <a:p>
            <a:pPr marL="454025">
              <a:spcBef>
                <a:spcPts val="1075"/>
              </a:spcBef>
            </a:pPr>
            <a:r>
              <a:rPr lang="en-US" b="1" spc="114" dirty="0">
                <a:latin typeface="Trebuchet MS"/>
                <a:ea typeface="+mn-lt"/>
                <a:cs typeface="+mn-lt"/>
              </a:rPr>
              <a:t>    Easy Conformity to Security Audits</a:t>
            </a:r>
            <a:endParaRPr lang="tr-TR">
              <a:latin typeface="Trebuchet MS"/>
            </a:endParaRPr>
          </a:p>
          <a:p>
            <a:pPr marL="12700" marR="5080" indent="237490">
              <a:spcBef>
                <a:spcPts val="765"/>
              </a:spcBef>
            </a:pPr>
            <a:r>
              <a:rPr lang="tr-TR" sz="1400" spc="15" dirty="0">
                <a:latin typeface="Trebuchet MS"/>
                <a:ea typeface="+mn-lt"/>
                <a:cs typeface="+mn-lt"/>
              </a:rPr>
              <a:t> </a:t>
            </a:r>
            <a:r>
              <a:rPr lang="tr-TR" sz="1400" spc="15" dirty="0" err="1">
                <a:latin typeface="Trebuchet MS"/>
                <a:ea typeface="+mn-lt"/>
                <a:cs typeface="+mn-lt"/>
              </a:rPr>
              <a:t>It</a:t>
            </a:r>
            <a:r>
              <a:rPr lang="tr-TR" sz="1400" spc="15" dirty="0">
                <a:latin typeface="Trebuchet MS"/>
                <a:ea typeface="+mn-lt"/>
                <a:cs typeface="+mn-lt"/>
              </a:rPr>
              <a:t> </a:t>
            </a:r>
            <a:r>
              <a:rPr lang="tr-TR" sz="1400" spc="15" dirty="0" err="1">
                <a:latin typeface="Trebuchet MS"/>
                <a:ea typeface="+mn-lt"/>
                <a:cs typeface="+mn-lt"/>
              </a:rPr>
              <a:t>helps</a:t>
            </a:r>
            <a:r>
              <a:rPr lang="tr-TR" sz="1400" spc="15" dirty="0">
                <a:latin typeface="Trebuchet MS"/>
                <a:ea typeface="+mn-lt"/>
                <a:cs typeface="+mn-lt"/>
              </a:rPr>
              <a:t> </a:t>
            </a:r>
            <a:r>
              <a:rPr lang="tr-TR" sz="1400" spc="15" dirty="0" err="1">
                <a:latin typeface="Trebuchet MS"/>
                <a:ea typeface="+mn-lt"/>
                <a:cs typeface="+mn-lt"/>
              </a:rPr>
              <a:t>you</a:t>
            </a:r>
            <a:r>
              <a:rPr lang="tr-TR" sz="1400" spc="15" dirty="0">
                <a:latin typeface="Trebuchet MS"/>
                <a:ea typeface="+mn-lt"/>
                <a:cs typeface="+mn-lt"/>
              </a:rPr>
              <a:t> </a:t>
            </a:r>
            <a:r>
              <a:rPr lang="tr-TR" sz="1400" spc="15" dirty="0" err="1">
                <a:latin typeface="Trebuchet MS"/>
                <a:ea typeface="+mn-lt"/>
                <a:cs typeface="+mn-lt"/>
              </a:rPr>
              <a:t>meet</a:t>
            </a:r>
            <a:r>
              <a:rPr lang="tr-TR" sz="1400" spc="15" dirty="0">
                <a:latin typeface="Trebuchet MS"/>
                <a:ea typeface="+mn-lt"/>
                <a:cs typeface="+mn-lt"/>
              </a:rPr>
              <a:t> </a:t>
            </a:r>
            <a:r>
              <a:rPr lang="tr-TR" sz="1400" spc="15" dirty="0" err="1">
                <a:latin typeface="Trebuchet MS"/>
                <a:ea typeface="+mn-lt"/>
                <a:cs typeface="+mn-lt"/>
              </a:rPr>
              <a:t>the</a:t>
            </a:r>
            <a:r>
              <a:rPr lang="tr-TR" sz="1400" spc="15" dirty="0">
                <a:latin typeface="Trebuchet MS"/>
                <a:ea typeface="+mn-lt"/>
                <a:cs typeface="+mn-lt"/>
              </a:rPr>
              <a:t> </a:t>
            </a:r>
            <a:r>
              <a:rPr lang="tr-TR" sz="1400" spc="15" dirty="0" err="1">
                <a:latin typeface="Trebuchet MS"/>
                <a:ea typeface="+mn-lt"/>
                <a:cs typeface="+mn-lt"/>
              </a:rPr>
              <a:t>control</a:t>
            </a:r>
            <a:r>
              <a:rPr lang="tr-TR" sz="1400" spc="15" dirty="0">
                <a:latin typeface="Trebuchet MS"/>
                <a:ea typeface="+mn-lt"/>
                <a:cs typeface="+mn-lt"/>
              </a:rPr>
              <a:t> </a:t>
            </a:r>
            <a:r>
              <a:rPr lang="tr-TR" sz="1400" spc="15" dirty="0" err="1">
                <a:latin typeface="Trebuchet MS"/>
                <a:ea typeface="+mn-lt"/>
                <a:cs typeface="+mn-lt"/>
              </a:rPr>
              <a:t>requirements</a:t>
            </a:r>
            <a:r>
              <a:rPr lang="tr-TR" sz="1400" spc="15" dirty="0">
                <a:latin typeface="Trebuchet MS"/>
                <a:ea typeface="+mn-lt"/>
                <a:cs typeface="+mn-lt"/>
              </a:rPr>
              <a:t> in </a:t>
            </a:r>
            <a:r>
              <a:rPr lang="tr-TR" sz="1400" spc="15" dirty="0" err="1">
                <a:latin typeface="Trebuchet MS"/>
                <a:ea typeface="+mn-lt"/>
                <a:cs typeface="+mn-lt"/>
              </a:rPr>
              <a:t>accordance</a:t>
            </a:r>
            <a:r>
              <a:rPr lang="tr-TR" sz="1400" spc="15" dirty="0">
                <a:latin typeface="Trebuchet MS"/>
                <a:ea typeface="+mn-lt"/>
                <a:cs typeface="+mn-lt"/>
              </a:rPr>
              <a:t> </a:t>
            </a:r>
            <a:r>
              <a:rPr lang="tr-TR" sz="1400" spc="15" dirty="0" err="1">
                <a:latin typeface="Trebuchet MS"/>
                <a:ea typeface="+mn-lt"/>
                <a:cs typeface="+mn-lt"/>
              </a:rPr>
              <a:t>with</a:t>
            </a:r>
            <a:r>
              <a:rPr lang="tr-TR" sz="1400" spc="15" dirty="0">
                <a:latin typeface="Trebuchet MS"/>
                <a:ea typeface="+mn-lt"/>
                <a:cs typeface="+mn-lt"/>
              </a:rPr>
              <a:t> ISO 27001, PCI, SOX, COBIT, </a:t>
            </a:r>
            <a:r>
              <a:rPr lang="tr-TR" sz="1400" spc="15" dirty="0" err="1">
                <a:latin typeface="Trebuchet MS"/>
                <a:ea typeface="+mn-lt"/>
                <a:cs typeface="+mn-lt"/>
              </a:rPr>
              <a:t>and</a:t>
            </a:r>
            <a:r>
              <a:rPr lang="tr-TR" sz="1400" spc="15" dirty="0">
                <a:latin typeface="Trebuchet MS"/>
                <a:ea typeface="+mn-lt"/>
                <a:cs typeface="+mn-lt"/>
              </a:rPr>
              <a:t> </a:t>
            </a:r>
            <a:r>
              <a:rPr lang="tr-TR" sz="1400" spc="15" dirty="0" err="1">
                <a:latin typeface="Trebuchet MS"/>
                <a:ea typeface="+mn-lt"/>
                <a:cs typeface="+mn-lt"/>
              </a:rPr>
              <a:t>similar</a:t>
            </a:r>
            <a:r>
              <a:rPr lang="tr-TR" sz="1400" spc="15" dirty="0">
                <a:latin typeface="Trebuchet MS"/>
                <a:ea typeface="+mn-lt"/>
                <a:cs typeface="+mn-lt"/>
              </a:rPr>
              <a:t> </a:t>
            </a:r>
            <a:r>
              <a:rPr lang="tr-TR" sz="1400" spc="15" dirty="0" err="1">
                <a:latin typeface="Trebuchet MS"/>
                <a:ea typeface="+mn-lt"/>
                <a:cs typeface="+mn-lt"/>
              </a:rPr>
              <a:t>security</a:t>
            </a:r>
            <a:r>
              <a:rPr lang="tr-TR" sz="1400" spc="15" dirty="0">
                <a:latin typeface="Trebuchet MS"/>
                <a:ea typeface="+mn-lt"/>
                <a:cs typeface="+mn-lt"/>
              </a:rPr>
              <a:t> </a:t>
            </a:r>
            <a:r>
              <a:rPr lang="tr-TR" sz="1400" spc="15" dirty="0" err="1">
                <a:latin typeface="Trebuchet MS"/>
                <a:ea typeface="+mn-lt"/>
                <a:cs typeface="+mn-lt"/>
              </a:rPr>
              <a:t>standards</a:t>
            </a:r>
            <a:r>
              <a:rPr lang="tr-TR" sz="1400" spc="15" dirty="0">
                <a:latin typeface="Trebuchet MS"/>
                <a:ea typeface="+mn-lt"/>
                <a:cs typeface="+mn-lt"/>
              </a:rPr>
              <a:t> </a:t>
            </a:r>
            <a:r>
              <a:rPr lang="tr-TR" sz="1400" spc="15" dirty="0" err="1">
                <a:latin typeface="Trebuchet MS"/>
                <a:ea typeface="+mn-lt"/>
                <a:cs typeface="+mn-lt"/>
              </a:rPr>
              <a:t>and</a:t>
            </a:r>
            <a:r>
              <a:rPr lang="tr-TR" sz="1400" spc="15" dirty="0">
                <a:latin typeface="Trebuchet MS"/>
                <a:ea typeface="+mn-lt"/>
                <a:cs typeface="+mn-lt"/>
              </a:rPr>
              <a:t> </a:t>
            </a:r>
            <a:r>
              <a:rPr lang="tr-TR" sz="1400" spc="15" dirty="0" err="1">
                <a:latin typeface="Trebuchet MS"/>
                <a:ea typeface="+mn-lt"/>
                <a:cs typeface="+mn-lt"/>
              </a:rPr>
              <a:t>procedures</a:t>
            </a:r>
            <a:r>
              <a:rPr lang="tr-TR" sz="1400" spc="15" dirty="0">
                <a:latin typeface="Trebuchet MS"/>
                <a:ea typeface="+mn-lt"/>
                <a:cs typeface="+mn-lt"/>
              </a:rPr>
              <a:t>.</a:t>
            </a:r>
            <a:endParaRPr lang="tr-TR" dirty="0">
              <a:latin typeface="Trebuchet MS"/>
            </a:endParaRPr>
          </a:p>
        </p:txBody>
      </p:sp>
      <p:grpSp>
        <p:nvGrpSpPr>
          <p:cNvPr id="18" name="object 18"/>
          <p:cNvGrpSpPr/>
          <p:nvPr/>
        </p:nvGrpSpPr>
        <p:grpSpPr>
          <a:xfrm>
            <a:off x="4288535" y="2263139"/>
            <a:ext cx="3177540" cy="2783205"/>
            <a:chOff x="4288535" y="2263139"/>
            <a:chExt cx="3177540" cy="2783205"/>
          </a:xfrm>
        </p:grpSpPr>
        <p:sp>
          <p:nvSpPr>
            <p:cNvPr id="19" name="object 19"/>
            <p:cNvSpPr/>
            <p:nvPr/>
          </p:nvSpPr>
          <p:spPr>
            <a:xfrm>
              <a:off x="4288535" y="4422647"/>
              <a:ext cx="621791" cy="623315"/>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4652771" y="2263139"/>
              <a:ext cx="2813304" cy="2662427"/>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6842759" y="3413759"/>
              <a:ext cx="598931" cy="461771"/>
            </a:xfrm>
            <a:prstGeom prst="rect">
              <a:avLst/>
            </a:prstGeom>
            <a:blipFill>
              <a:blip r:embed="rId7" cstate="print"/>
              <a:stretch>
                <a:fillRect/>
              </a:stretch>
            </a:blipFill>
          </p:spPr>
          <p:txBody>
            <a:bodyPr wrap="square" lIns="0" tIns="0" rIns="0" bIns="0" rtlCol="0"/>
            <a:lstStyle/>
            <a:p>
              <a:endParaRPr/>
            </a:p>
          </p:txBody>
        </p:sp>
      </p:grpSp>
      <p:sp>
        <p:nvSpPr>
          <p:cNvPr id="22" name="object 22"/>
          <p:cNvSpPr/>
          <p:nvPr/>
        </p:nvSpPr>
        <p:spPr>
          <a:xfrm>
            <a:off x="208635" y="6477787"/>
            <a:ext cx="923696" cy="21973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42391" y="155575"/>
            <a:ext cx="3458210" cy="3044488"/>
          </a:xfrm>
          <a:prstGeom prst="rect">
            <a:avLst/>
          </a:prstGeom>
        </p:spPr>
        <p:txBody>
          <a:bodyPr vert="horz" wrap="square" lIns="0" tIns="10795" rIns="0" bIns="0" rtlCol="0" anchor="t">
            <a:spAutoFit/>
          </a:bodyPr>
          <a:lstStyle/>
          <a:p>
            <a:pPr marL="125730" marR="165100" indent="53975" algn="ctr">
              <a:lnSpc>
                <a:spcPct val="100600"/>
              </a:lnSpc>
              <a:spcBef>
                <a:spcPts val="85"/>
              </a:spcBef>
            </a:pPr>
            <a:r>
              <a:rPr lang="en-US" sz="1400" b="1" spc="90" dirty="0">
                <a:solidFill>
                  <a:schemeClr val="bg1"/>
                </a:solidFill>
                <a:latin typeface="Trebuchet MS"/>
                <a:ea typeface="+mn-lt"/>
                <a:cs typeface="+mn-lt"/>
              </a:rPr>
              <a:t>Detection of synthetic (off-record) events</a:t>
            </a:r>
            <a:endParaRPr lang="tr-TR" dirty="0">
              <a:solidFill>
                <a:schemeClr val="bg1"/>
              </a:solidFill>
            </a:endParaRPr>
          </a:p>
          <a:p>
            <a:pPr marL="125730" marR="165100" indent="53975" algn="ctr">
              <a:lnSpc>
                <a:spcPct val="100600"/>
              </a:lnSpc>
              <a:spcBef>
                <a:spcPts val="85"/>
              </a:spcBef>
            </a:pPr>
            <a:r>
              <a:rPr lang="en-US" sz="1400" spc="90" dirty="0">
                <a:latin typeface="Trebuchet MS"/>
                <a:ea typeface="+mn-lt"/>
                <a:cs typeface="+mn-lt"/>
              </a:rPr>
              <a:t>With its micro agent, it detects not only the events reported by the operating system but also the events that can cause a security breach: For example, files copied to USB devices, records of system administrators' access to user computers, and many similar events are not recorded by the operating system. CYLOG SIEM Agent monitors and records such and similar events.</a:t>
            </a:r>
            <a:endParaRPr lang="en-US" dirty="0"/>
          </a:p>
        </p:txBody>
      </p:sp>
      <p:sp>
        <p:nvSpPr>
          <p:cNvPr id="4" name="object 4"/>
          <p:cNvSpPr txBox="1"/>
          <p:nvPr/>
        </p:nvSpPr>
        <p:spPr>
          <a:xfrm>
            <a:off x="4561427" y="4051222"/>
            <a:ext cx="3056890" cy="2558586"/>
          </a:xfrm>
          <a:prstGeom prst="rect">
            <a:avLst/>
          </a:prstGeom>
        </p:spPr>
        <p:txBody>
          <a:bodyPr vert="horz" wrap="square" lIns="0" tIns="12700" rIns="0" bIns="0" rtlCol="0" anchor="t">
            <a:spAutoFit/>
          </a:bodyPr>
          <a:lstStyle/>
          <a:p>
            <a:pPr marL="12065" marR="5080" algn="ctr">
              <a:lnSpc>
                <a:spcPct val="150200"/>
              </a:lnSpc>
              <a:spcBef>
                <a:spcPts val="100"/>
              </a:spcBef>
            </a:pPr>
            <a:r>
              <a:rPr lang="tr-TR" sz="1400" spc="-10" dirty="0">
                <a:latin typeface="Trebuchet MS"/>
                <a:ea typeface="+mn-lt"/>
                <a:cs typeface="+mn-lt"/>
              </a:rPr>
              <a:t>CYLOG SIEM Server has </a:t>
            </a:r>
            <a:r>
              <a:rPr lang="tr-TR" sz="1400" spc="-10" dirty="0" err="1">
                <a:latin typeface="Trebuchet MS"/>
                <a:ea typeface="+mn-lt"/>
                <a:cs typeface="+mn-lt"/>
              </a:rPr>
              <a:t>been</a:t>
            </a:r>
            <a:r>
              <a:rPr lang="tr-TR" sz="1400" spc="-10" dirty="0">
                <a:latin typeface="Trebuchet MS"/>
                <a:ea typeface="+mn-lt"/>
                <a:cs typeface="+mn-lt"/>
              </a:rPr>
              <a:t> </a:t>
            </a:r>
            <a:r>
              <a:rPr lang="tr-TR" sz="1400" spc="-10" dirty="0" err="1">
                <a:latin typeface="Trebuchet MS"/>
                <a:ea typeface="+mn-lt"/>
                <a:cs typeface="+mn-lt"/>
              </a:rPr>
              <a:t>used</a:t>
            </a:r>
            <a:r>
              <a:rPr lang="tr-TR" sz="1400" spc="-10" dirty="0">
                <a:latin typeface="Trebuchet MS"/>
                <a:ea typeface="+mn-lt"/>
                <a:cs typeface="+mn-lt"/>
              </a:rPr>
              <a:t> in </a:t>
            </a:r>
            <a:r>
              <a:rPr lang="tr-TR" sz="1400" spc="-10" dirty="0" err="1">
                <a:latin typeface="Trebuchet MS"/>
                <a:ea typeface="+mn-lt"/>
                <a:cs typeface="+mn-lt"/>
              </a:rPr>
              <a:t>many</a:t>
            </a:r>
            <a:r>
              <a:rPr lang="tr-TR" sz="1400" spc="-10" dirty="0">
                <a:latin typeface="Trebuchet MS"/>
                <a:ea typeface="+mn-lt"/>
                <a:cs typeface="+mn-lt"/>
              </a:rPr>
              <a:t> </a:t>
            </a:r>
            <a:r>
              <a:rPr lang="tr-TR" sz="1400" spc="-10" dirty="0" err="1">
                <a:latin typeface="Trebuchet MS"/>
                <a:ea typeface="+mn-lt"/>
                <a:cs typeface="+mn-lt"/>
              </a:rPr>
              <a:t>organizations</a:t>
            </a:r>
            <a:r>
              <a:rPr lang="tr-TR" sz="1400" spc="-10" dirty="0">
                <a:latin typeface="Trebuchet MS"/>
                <a:ea typeface="+mn-lt"/>
                <a:cs typeface="+mn-lt"/>
              </a:rPr>
              <a:t> </a:t>
            </a:r>
            <a:r>
              <a:rPr lang="tr-TR" sz="1400" spc="-10" dirty="0" err="1">
                <a:latin typeface="Trebuchet MS"/>
                <a:ea typeface="+mn-lt"/>
                <a:cs typeface="+mn-lt"/>
              </a:rPr>
              <a:t>and</a:t>
            </a:r>
            <a:r>
              <a:rPr lang="tr-TR" sz="1400" spc="-10" dirty="0">
                <a:latin typeface="Trebuchet MS"/>
                <a:ea typeface="+mn-lt"/>
                <a:cs typeface="+mn-lt"/>
              </a:rPr>
              <a:t> </a:t>
            </a:r>
            <a:r>
              <a:rPr lang="tr-TR" sz="1400" spc="-10" dirty="0" err="1">
                <a:latin typeface="Trebuchet MS"/>
                <a:ea typeface="+mn-lt"/>
                <a:cs typeface="+mn-lt"/>
              </a:rPr>
              <a:t>companies</a:t>
            </a:r>
            <a:r>
              <a:rPr lang="tr-TR" sz="1400" spc="-10" dirty="0">
                <a:latin typeface="Trebuchet MS"/>
                <a:ea typeface="+mn-lt"/>
                <a:cs typeface="+mn-lt"/>
              </a:rPr>
              <a:t> since 2005. </a:t>
            </a:r>
            <a:r>
              <a:rPr lang="tr-TR" sz="1400" spc="-10" dirty="0" err="1">
                <a:latin typeface="Trebuchet MS"/>
                <a:ea typeface="+mn-lt"/>
                <a:cs typeface="+mn-lt"/>
              </a:rPr>
              <a:t>Improvements</a:t>
            </a:r>
            <a:r>
              <a:rPr lang="tr-TR" sz="1400" spc="-10" dirty="0">
                <a:latin typeface="Trebuchet MS"/>
                <a:ea typeface="+mn-lt"/>
                <a:cs typeface="+mn-lt"/>
              </a:rPr>
              <a:t> </a:t>
            </a:r>
            <a:r>
              <a:rPr lang="tr-TR" sz="1400" spc="-10" dirty="0" err="1">
                <a:latin typeface="Trebuchet MS"/>
                <a:ea typeface="+mn-lt"/>
                <a:cs typeface="+mn-lt"/>
              </a:rPr>
              <a:t>from</a:t>
            </a:r>
            <a:r>
              <a:rPr lang="tr-TR" sz="1400" spc="-10" dirty="0">
                <a:latin typeface="Trebuchet MS"/>
                <a:ea typeface="+mn-lt"/>
                <a:cs typeface="+mn-lt"/>
              </a:rPr>
              <a:t> </a:t>
            </a:r>
            <a:r>
              <a:rPr lang="tr-TR" sz="1400" spc="-10" dirty="0" err="1">
                <a:latin typeface="Trebuchet MS"/>
                <a:ea typeface="+mn-lt"/>
                <a:cs typeface="+mn-lt"/>
              </a:rPr>
              <a:t>these</a:t>
            </a:r>
            <a:r>
              <a:rPr lang="tr-TR" sz="1400" spc="-10" dirty="0">
                <a:latin typeface="Trebuchet MS"/>
                <a:ea typeface="+mn-lt"/>
                <a:cs typeface="+mn-lt"/>
              </a:rPr>
              <a:t> </a:t>
            </a:r>
            <a:r>
              <a:rPr lang="tr-TR" sz="1400" spc="-10" dirty="0" err="1">
                <a:latin typeface="Trebuchet MS"/>
                <a:ea typeface="+mn-lt"/>
                <a:cs typeface="+mn-lt"/>
              </a:rPr>
              <a:t>experiences</a:t>
            </a:r>
            <a:r>
              <a:rPr lang="tr-TR" sz="1400" spc="-10" dirty="0">
                <a:latin typeface="Trebuchet MS"/>
                <a:ea typeface="+mn-lt"/>
                <a:cs typeface="+mn-lt"/>
              </a:rPr>
              <a:t> </a:t>
            </a:r>
            <a:r>
              <a:rPr lang="tr-TR" sz="1400" spc="-10" dirty="0" err="1">
                <a:latin typeface="Trebuchet MS"/>
                <a:ea typeface="+mn-lt"/>
                <a:cs typeface="+mn-lt"/>
              </a:rPr>
              <a:t>are</a:t>
            </a:r>
            <a:r>
              <a:rPr lang="tr-TR" sz="1400" spc="-10" dirty="0">
                <a:latin typeface="Trebuchet MS"/>
                <a:ea typeface="+mn-lt"/>
                <a:cs typeface="+mn-lt"/>
              </a:rPr>
              <a:t> </a:t>
            </a:r>
            <a:r>
              <a:rPr lang="tr-TR" sz="1400" spc="-10" dirty="0" err="1">
                <a:latin typeface="Trebuchet MS"/>
                <a:ea typeface="+mn-lt"/>
                <a:cs typeface="+mn-lt"/>
              </a:rPr>
              <a:t>built</a:t>
            </a:r>
            <a:r>
              <a:rPr lang="tr-TR" sz="1400" spc="-10" dirty="0">
                <a:latin typeface="Trebuchet MS"/>
                <a:ea typeface="+mn-lt"/>
                <a:cs typeface="+mn-lt"/>
              </a:rPr>
              <a:t> </a:t>
            </a:r>
            <a:r>
              <a:rPr lang="tr-TR" sz="1400" spc="-10" dirty="0" err="1">
                <a:latin typeface="Trebuchet MS"/>
                <a:ea typeface="+mn-lt"/>
                <a:cs typeface="+mn-lt"/>
              </a:rPr>
              <a:t>into</a:t>
            </a:r>
            <a:r>
              <a:rPr lang="tr-TR" sz="1400" spc="-10" dirty="0">
                <a:latin typeface="Trebuchet MS"/>
                <a:ea typeface="+mn-lt"/>
                <a:cs typeface="+mn-lt"/>
              </a:rPr>
              <a:t> </a:t>
            </a:r>
            <a:r>
              <a:rPr lang="tr-TR" sz="1400" spc="-10" dirty="0" err="1">
                <a:latin typeface="Trebuchet MS"/>
                <a:ea typeface="+mn-lt"/>
                <a:cs typeface="+mn-lt"/>
              </a:rPr>
              <a:t>the</a:t>
            </a:r>
            <a:r>
              <a:rPr lang="tr-TR" sz="1400" spc="-10" dirty="0">
                <a:latin typeface="Trebuchet MS"/>
                <a:ea typeface="+mn-lt"/>
                <a:cs typeface="+mn-lt"/>
              </a:rPr>
              <a:t> </a:t>
            </a:r>
            <a:r>
              <a:rPr lang="tr-TR" sz="1400" spc="-10" dirty="0" err="1">
                <a:latin typeface="Trebuchet MS"/>
                <a:ea typeface="+mn-lt"/>
                <a:cs typeface="+mn-lt"/>
              </a:rPr>
              <a:t>product</a:t>
            </a:r>
            <a:r>
              <a:rPr lang="tr-TR" sz="1400" spc="-10" dirty="0">
                <a:latin typeface="Trebuchet MS"/>
                <a:ea typeface="+mn-lt"/>
                <a:cs typeface="+mn-lt"/>
              </a:rPr>
              <a:t> </a:t>
            </a:r>
            <a:r>
              <a:rPr lang="tr-TR" sz="1400" spc="-10" dirty="0" err="1">
                <a:latin typeface="Trebuchet MS"/>
                <a:ea typeface="+mn-lt"/>
                <a:cs typeface="+mn-lt"/>
              </a:rPr>
              <a:t>with</a:t>
            </a:r>
            <a:r>
              <a:rPr lang="tr-TR" sz="1400" spc="-10" dirty="0">
                <a:latin typeface="Trebuchet MS"/>
                <a:ea typeface="+mn-lt"/>
                <a:cs typeface="+mn-lt"/>
              </a:rPr>
              <a:t> </a:t>
            </a:r>
            <a:r>
              <a:rPr lang="tr-TR" sz="1400" spc="-10" dirty="0" err="1">
                <a:latin typeface="Trebuchet MS"/>
                <a:ea typeface="+mn-lt"/>
                <a:cs typeface="+mn-lt"/>
              </a:rPr>
              <a:t>every</a:t>
            </a:r>
            <a:r>
              <a:rPr lang="tr-TR" sz="1400" spc="-10" dirty="0">
                <a:latin typeface="Trebuchet MS"/>
                <a:ea typeface="+mn-lt"/>
                <a:cs typeface="+mn-lt"/>
              </a:rPr>
              <a:t> CYLOG SIEM </a:t>
            </a:r>
            <a:r>
              <a:rPr lang="tr-TR" sz="1400" spc="-10" dirty="0" err="1">
                <a:latin typeface="Trebuchet MS"/>
                <a:ea typeface="+mn-lt"/>
                <a:cs typeface="+mn-lt"/>
              </a:rPr>
              <a:t>installation</a:t>
            </a:r>
            <a:r>
              <a:rPr lang="tr-TR" sz="1400" spc="-10" dirty="0">
                <a:latin typeface="Trebuchet MS"/>
                <a:ea typeface="+mn-lt"/>
                <a:cs typeface="+mn-lt"/>
              </a:rPr>
              <a:t>. </a:t>
            </a:r>
            <a:r>
              <a:rPr lang="tr-TR" sz="1400" spc="-10" dirty="0" err="1">
                <a:latin typeface="Trebuchet MS"/>
                <a:ea typeface="+mn-lt"/>
                <a:cs typeface="+mn-lt"/>
              </a:rPr>
              <a:t>Thanks</a:t>
            </a:r>
            <a:r>
              <a:rPr lang="tr-TR" sz="1400" spc="-10" dirty="0">
                <a:latin typeface="Trebuchet MS"/>
                <a:ea typeface="+mn-lt"/>
                <a:cs typeface="+mn-lt"/>
              </a:rPr>
              <a:t> </a:t>
            </a:r>
            <a:r>
              <a:rPr lang="tr-TR" sz="1400" spc="-10" dirty="0" err="1">
                <a:latin typeface="Trebuchet MS"/>
                <a:ea typeface="+mn-lt"/>
                <a:cs typeface="+mn-lt"/>
              </a:rPr>
              <a:t>to</a:t>
            </a:r>
            <a:r>
              <a:rPr lang="tr-TR" sz="1400" spc="-10" dirty="0">
                <a:latin typeface="Trebuchet MS"/>
                <a:ea typeface="+mn-lt"/>
                <a:cs typeface="+mn-lt"/>
              </a:rPr>
              <a:t> </a:t>
            </a:r>
            <a:r>
              <a:rPr lang="tr-TR" sz="1400" spc="-10" dirty="0" err="1">
                <a:latin typeface="Trebuchet MS"/>
                <a:ea typeface="+mn-lt"/>
                <a:cs typeface="+mn-lt"/>
              </a:rPr>
              <a:t>this</a:t>
            </a:r>
            <a:r>
              <a:rPr lang="tr-TR" sz="1400" spc="-10" dirty="0">
                <a:latin typeface="Trebuchet MS"/>
                <a:ea typeface="+mn-lt"/>
                <a:cs typeface="+mn-lt"/>
              </a:rPr>
              <a:t> </a:t>
            </a:r>
            <a:r>
              <a:rPr lang="tr-TR" sz="1400" spc="-10" dirty="0" err="1">
                <a:latin typeface="Trebuchet MS"/>
                <a:ea typeface="+mn-lt"/>
                <a:cs typeface="+mn-lt"/>
              </a:rPr>
              <a:t>cycle</a:t>
            </a:r>
            <a:r>
              <a:rPr lang="tr-TR" sz="1400" spc="-10" dirty="0">
                <a:latin typeface="Trebuchet MS"/>
                <a:ea typeface="+mn-lt"/>
                <a:cs typeface="+mn-lt"/>
              </a:rPr>
              <a:t>, </a:t>
            </a:r>
            <a:r>
              <a:rPr lang="tr-TR" sz="1400" spc="-10" dirty="0" err="1">
                <a:latin typeface="Trebuchet MS"/>
                <a:ea typeface="+mn-lt"/>
                <a:cs typeface="+mn-lt"/>
              </a:rPr>
              <a:t>you</a:t>
            </a:r>
            <a:r>
              <a:rPr lang="tr-TR" sz="1400" spc="-10" dirty="0">
                <a:latin typeface="Trebuchet MS"/>
                <a:ea typeface="+mn-lt"/>
                <a:cs typeface="+mn-lt"/>
              </a:rPr>
              <a:t> </a:t>
            </a:r>
            <a:r>
              <a:rPr lang="tr-TR" sz="1400" spc="-10" dirty="0" err="1">
                <a:latin typeface="Trebuchet MS"/>
                <a:ea typeface="+mn-lt"/>
                <a:cs typeface="+mn-lt"/>
              </a:rPr>
              <a:t>immediately</a:t>
            </a:r>
            <a:r>
              <a:rPr lang="tr-TR" sz="1400" spc="-10" dirty="0">
                <a:latin typeface="Trebuchet MS"/>
                <a:ea typeface="+mn-lt"/>
                <a:cs typeface="+mn-lt"/>
              </a:rPr>
              <a:t> start </a:t>
            </a:r>
            <a:r>
              <a:rPr lang="tr-TR" sz="1400" spc="-10" dirty="0" err="1">
                <a:latin typeface="Trebuchet MS"/>
                <a:ea typeface="+mn-lt"/>
                <a:cs typeface="+mn-lt"/>
              </a:rPr>
              <a:t>benefitting</a:t>
            </a:r>
            <a:r>
              <a:rPr lang="tr-TR" sz="1400" spc="-10" dirty="0">
                <a:latin typeface="Trebuchet MS"/>
                <a:ea typeface="+mn-lt"/>
                <a:cs typeface="+mn-lt"/>
              </a:rPr>
              <a:t> </a:t>
            </a:r>
            <a:r>
              <a:rPr lang="tr-TR" sz="1400" spc="-10" dirty="0" err="1">
                <a:latin typeface="Trebuchet MS"/>
                <a:ea typeface="+mn-lt"/>
                <a:cs typeface="+mn-lt"/>
              </a:rPr>
              <a:t>from</a:t>
            </a:r>
            <a:r>
              <a:rPr lang="tr-TR" sz="1400" spc="-10" dirty="0">
                <a:latin typeface="Trebuchet MS"/>
                <a:ea typeface="+mn-lt"/>
                <a:cs typeface="+mn-lt"/>
              </a:rPr>
              <a:t> </a:t>
            </a:r>
            <a:r>
              <a:rPr lang="tr-TR" sz="1400" spc="-10" dirty="0" err="1">
                <a:latin typeface="Trebuchet MS"/>
                <a:ea typeface="+mn-lt"/>
                <a:cs typeface="+mn-lt"/>
              </a:rPr>
              <a:t>current</a:t>
            </a:r>
            <a:r>
              <a:rPr lang="tr-TR" sz="1400" spc="-10" dirty="0">
                <a:latin typeface="Trebuchet MS"/>
                <a:ea typeface="+mn-lt"/>
                <a:cs typeface="+mn-lt"/>
              </a:rPr>
              <a:t> </a:t>
            </a:r>
            <a:r>
              <a:rPr lang="tr-TR" sz="1400" spc="-10" dirty="0" err="1">
                <a:latin typeface="Trebuchet MS"/>
                <a:ea typeface="+mn-lt"/>
                <a:cs typeface="+mn-lt"/>
              </a:rPr>
              <a:t>threats</a:t>
            </a:r>
            <a:r>
              <a:rPr lang="tr-TR" sz="1400" spc="-10" dirty="0">
                <a:latin typeface="Trebuchet MS"/>
                <a:ea typeface="+mn-lt"/>
                <a:cs typeface="+mn-lt"/>
              </a:rPr>
              <a:t>, </a:t>
            </a:r>
            <a:r>
              <a:rPr lang="tr-TR" sz="1400" spc="-10" dirty="0" err="1">
                <a:latin typeface="Trebuchet MS"/>
                <a:ea typeface="+mn-lt"/>
                <a:cs typeface="+mn-lt"/>
              </a:rPr>
              <a:t>warnings</a:t>
            </a:r>
            <a:r>
              <a:rPr lang="tr-TR" sz="1400" spc="-10" dirty="0">
                <a:latin typeface="Trebuchet MS"/>
                <a:ea typeface="+mn-lt"/>
                <a:cs typeface="+mn-lt"/>
              </a:rPr>
              <a:t>, </a:t>
            </a:r>
            <a:r>
              <a:rPr lang="tr-TR" sz="1400" spc="-10" dirty="0" err="1">
                <a:latin typeface="Trebuchet MS"/>
                <a:ea typeface="+mn-lt"/>
                <a:cs typeface="+mn-lt"/>
              </a:rPr>
              <a:t>and</a:t>
            </a:r>
            <a:r>
              <a:rPr lang="tr-TR" sz="1400" spc="-10" dirty="0">
                <a:latin typeface="Trebuchet MS"/>
                <a:ea typeface="+mn-lt"/>
                <a:cs typeface="+mn-lt"/>
              </a:rPr>
              <a:t> </a:t>
            </a:r>
            <a:r>
              <a:rPr lang="tr-TR" sz="1400" spc="-10" dirty="0" err="1">
                <a:latin typeface="Trebuchet MS"/>
                <a:ea typeface="+mn-lt"/>
                <a:cs typeface="+mn-lt"/>
              </a:rPr>
              <a:t>reports</a:t>
            </a:r>
            <a:r>
              <a:rPr lang="tr-TR" sz="1400" spc="-10" dirty="0">
                <a:latin typeface="Trebuchet MS"/>
                <a:ea typeface="+mn-lt"/>
                <a:cs typeface="+mn-lt"/>
              </a:rPr>
              <a:t>.</a:t>
            </a:r>
            <a:endParaRPr lang="tr-TR" sz="1400" dirty="0">
              <a:latin typeface="Trebuchet MS"/>
            </a:endParaRPr>
          </a:p>
        </p:txBody>
      </p:sp>
      <p:sp>
        <p:nvSpPr>
          <p:cNvPr id="5" name="object 5"/>
          <p:cNvSpPr txBox="1"/>
          <p:nvPr/>
        </p:nvSpPr>
        <p:spPr>
          <a:xfrm>
            <a:off x="4162173" y="3501034"/>
            <a:ext cx="3903978" cy="505267"/>
          </a:xfrm>
          <a:prstGeom prst="rect">
            <a:avLst/>
          </a:prstGeom>
        </p:spPr>
        <p:txBody>
          <a:bodyPr vert="horz" wrap="square" lIns="0" tIns="12700" rIns="0" bIns="0" rtlCol="0" anchor="t">
            <a:spAutoFit/>
          </a:bodyPr>
          <a:lstStyle/>
          <a:p>
            <a:pPr marL="739140" marR="5080" indent="-727075">
              <a:spcBef>
                <a:spcPts val="100"/>
              </a:spcBef>
            </a:pPr>
            <a:r>
              <a:rPr lang="en-US" sz="1600" b="1" spc="55" dirty="0">
                <a:solidFill>
                  <a:schemeClr val="bg1"/>
                </a:solidFill>
                <a:latin typeface="Trebuchet MS"/>
                <a:ea typeface="+mn-lt"/>
                <a:cs typeface="+mn-lt"/>
              </a:rPr>
              <a:t>You get fast results with  available warning rules</a:t>
            </a:r>
            <a:endParaRPr lang="tr-TR" sz="1600" dirty="0">
              <a:solidFill>
                <a:schemeClr val="bg1"/>
              </a:solidFill>
              <a:latin typeface="Trebuchet MS"/>
              <a:cs typeface="Calibri"/>
            </a:endParaRPr>
          </a:p>
        </p:txBody>
      </p:sp>
      <p:sp>
        <p:nvSpPr>
          <p:cNvPr id="6" name="object 6"/>
          <p:cNvSpPr txBox="1"/>
          <p:nvPr/>
        </p:nvSpPr>
        <p:spPr>
          <a:xfrm>
            <a:off x="8583035" y="1077910"/>
            <a:ext cx="3138170" cy="1918410"/>
          </a:xfrm>
          <a:prstGeom prst="rect">
            <a:avLst/>
          </a:prstGeom>
        </p:spPr>
        <p:txBody>
          <a:bodyPr vert="horz" wrap="square" lIns="0" tIns="12700" rIns="0" bIns="0" rtlCol="0" anchor="t">
            <a:spAutoFit/>
          </a:bodyPr>
          <a:lstStyle/>
          <a:p>
            <a:pPr marL="12065" marR="5080" indent="635" algn="ctr">
              <a:lnSpc>
                <a:spcPct val="150000"/>
              </a:lnSpc>
              <a:spcBef>
                <a:spcPts val="100"/>
              </a:spcBef>
            </a:pPr>
            <a:r>
              <a:rPr lang="en-US" sz="1400" spc="20" dirty="0">
                <a:ea typeface="+mn-lt"/>
                <a:cs typeface="+mn-lt"/>
              </a:rPr>
              <a:t>CYLOG SIEM installation is completed in only a few hours. Agents are deployed to user and server systems in silence with Active Directory or a software product used for this purpose. In this way, you start collecting information the next day.</a:t>
            </a:r>
            <a:endParaRPr lang="en-US" dirty="0">
              <a:ea typeface="+mn-lt"/>
              <a:cs typeface="+mn-lt"/>
            </a:endParaRPr>
          </a:p>
        </p:txBody>
      </p:sp>
      <p:sp>
        <p:nvSpPr>
          <p:cNvPr id="7" name="object 7"/>
          <p:cNvSpPr txBox="1">
            <a:spLocks noGrp="1"/>
          </p:cNvSpPr>
          <p:nvPr>
            <p:ph type="title"/>
          </p:nvPr>
        </p:nvSpPr>
        <p:spPr>
          <a:xfrm>
            <a:off x="8380167" y="148616"/>
            <a:ext cx="3463709" cy="505267"/>
          </a:xfrm>
          <a:prstGeom prst="rect">
            <a:avLst/>
          </a:prstGeom>
        </p:spPr>
        <p:txBody>
          <a:bodyPr vert="horz" wrap="square" lIns="0" tIns="12700" rIns="0" bIns="0" rtlCol="0" anchor="t">
            <a:spAutoFit/>
          </a:bodyPr>
          <a:lstStyle/>
          <a:p>
            <a:pPr marL="12700" marR="5080" indent="147320">
              <a:spcBef>
                <a:spcPts val="100"/>
              </a:spcBef>
            </a:pPr>
            <a:r>
              <a:rPr lang="en-US" sz="1600" spc="105" dirty="0">
                <a:solidFill>
                  <a:schemeClr val="bg1"/>
                </a:solidFill>
              </a:rPr>
              <a:t>It is installed and available to use in a short time</a:t>
            </a:r>
            <a:endParaRPr lang="tr-TR" sz="1600" dirty="0">
              <a:solidFill>
                <a:schemeClr val="bg1"/>
              </a:solidFill>
            </a:endParaRPr>
          </a:p>
        </p:txBody>
      </p:sp>
      <p:grpSp>
        <p:nvGrpSpPr>
          <p:cNvPr id="8" name="object 8"/>
          <p:cNvGrpSpPr/>
          <p:nvPr/>
        </p:nvGrpSpPr>
        <p:grpSpPr>
          <a:xfrm>
            <a:off x="0" y="0"/>
            <a:ext cx="12178283" cy="6842758"/>
            <a:chOff x="0" y="0"/>
            <a:chExt cx="12178283" cy="6842758"/>
          </a:xfrm>
        </p:grpSpPr>
        <p:sp>
          <p:nvSpPr>
            <p:cNvPr id="10" name="object 10"/>
            <p:cNvSpPr/>
            <p:nvPr/>
          </p:nvSpPr>
          <p:spPr>
            <a:xfrm>
              <a:off x="4066032" y="0"/>
              <a:ext cx="4059936" cy="342900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0" y="3401567"/>
              <a:ext cx="4059936" cy="342900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8118347" y="3413758"/>
              <a:ext cx="4059936" cy="3429000"/>
            </a:xfrm>
            <a:prstGeom prst="rect">
              <a:avLst/>
            </a:prstGeom>
            <a:blipFill>
              <a:blip r:embed="rId4" cstate="print"/>
              <a:stretch>
                <a:fillRect/>
              </a:stretch>
            </a:blipFill>
          </p:spPr>
          <p:txBody>
            <a:bodyPr wrap="square" lIns="0" tIns="0" rIns="0" bIns="0" rtlCol="0"/>
            <a:lstStyle/>
            <a:p>
              <a:endParaRPr/>
            </a:p>
          </p:txBody>
        </p:sp>
      </p:grpSp>
      <p:sp>
        <p:nvSpPr>
          <p:cNvPr id="13" name="object 13"/>
          <p:cNvSpPr txBox="1"/>
          <p:nvPr/>
        </p:nvSpPr>
        <p:spPr>
          <a:xfrm>
            <a:off x="287832" y="3494913"/>
            <a:ext cx="3519804" cy="2395528"/>
          </a:xfrm>
          <a:prstGeom prst="rect">
            <a:avLst/>
          </a:prstGeom>
        </p:spPr>
        <p:txBody>
          <a:bodyPr vert="horz" wrap="square" lIns="0" tIns="12700" rIns="0" bIns="0" rtlCol="0" anchor="t">
            <a:spAutoFit/>
          </a:bodyPr>
          <a:lstStyle/>
          <a:p>
            <a:pPr marL="520065" marR="10160" indent="-508000">
              <a:spcBef>
                <a:spcPts val="100"/>
              </a:spcBef>
            </a:pPr>
            <a:r>
              <a:rPr lang="en-US" sz="1400" b="1" spc="120" dirty="0">
                <a:solidFill>
                  <a:schemeClr val="bg1"/>
                </a:solidFill>
                <a:latin typeface="Trebuchet MS"/>
                <a:ea typeface="+mn-lt"/>
                <a:cs typeface="+mn-lt"/>
              </a:rPr>
              <a:t>Easy integration with systems  in your server park</a:t>
            </a:r>
            <a:endParaRPr lang="tr-TR" sz="1400">
              <a:solidFill>
                <a:schemeClr val="bg1"/>
              </a:solidFill>
              <a:latin typeface="Trebuchet MS"/>
              <a:cs typeface="Calibri"/>
            </a:endParaRPr>
          </a:p>
          <a:p>
            <a:pPr marL="520065" marR="10160" indent="-508000">
              <a:spcBef>
                <a:spcPts val="100"/>
              </a:spcBef>
            </a:pPr>
            <a:r>
              <a:rPr lang="en-US" sz="1400" spc="120" dirty="0">
                <a:latin typeface="Trebuchet MS"/>
                <a:ea typeface="+mn-lt"/>
                <a:cs typeface="+mn-lt"/>
              </a:rPr>
              <a:t>      With CYLOG SIEM Server, you can also collect the logs of other products in your data center. CYLOG SIEM lets you easily monitor the events that occur on your Linux operating systems, network devices, databases, and application servers.</a:t>
            </a:r>
            <a:endParaRPr lang="en-US" sz="1400" dirty="0">
              <a:latin typeface="Trebuchet MS"/>
            </a:endParaRPr>
          </a:p>
        </p:txBody>
      </p:sp>
      <p:sp>
        <p:nvSpPr>
          <p:cNvPr id="14" name="object 14"/>
          <p:cNvSpPr txBox="1"/>
          <p:nvPr/>
        </p:nvSpPr>
        <p:spPr>
          <a:xfrm>
            <a:off x="8583982" y="4503165"/>
            <a:ext cx="3404691" cy="1404423"/>
          </a:xfrm>
          <a:prstGeom prst="rect">
            <a:avLst/>
          </a:prstGeom>
        </p:spPr>
        <p:txBody>
          <a:bodyPr vert="horz" wrap="square" lIns="0" tIns="12700" rIns="0" bIns="0" rtlCol="0" anchor="t">
            <a:spAutoFit/>
          </a:bodyPr>
          <a:lstStyle/>
          <a:p>
            <a:pPr marL="12700" marR="5080" algn="ctr">
              <a:lnSpc>
                <a:spcPct val="150000"/>
              </a:lnSpc>
              <a:spcBef>
                <a:spcPts val="100"/>
              </a:spcBef>
            </a:pPr>
            <a:r>
              <a:rPr lang="en-US" sz="1200" spc="-5" dirty="0">
                <a:ea typeface="+mn-lt"/>
                <a:cs typeface="+mn-lt"/>
              </a:rPr>
              <a:t> With the detailed software and hardware inventory collected by CYLOG SIEM agents, you can obtain information about all the software and hardware within your organization and plan your hardware and software updates based on this information</a:t>
            </a:r>
            <a:r>
              <a:rPr lang="en-US" sz="1400" spc="-5" dirty="0">
                <a:latin typeface="Trebuchet MS"/>
                <a:ea typeface="+mn-lt"/>
                <a:cs typeface="+mn-lt"/>
              </a:rPr>
              <a:t>.</a:t>
            </a:r>
            <a:r>
              <a:rPr sz="1400" spc="-5" dirty="0">
                <a:solidFill>
                  <a:srgbClr val="FFFFFF"/>
                </a:solidFill>
                <a:latin typeface="Trebuchet MS"/>
                <a:cs typeface="Trebuchet MS"/>
              </a:rPr>
              <a:t>.</a:t>
            </a:r>
            <a:endParaRPr lang="tr-TR" sz="1400" dirty="0">
              <a:latin typeface="Trebuchet MS"/>
              <a:cs typeface="Trebuchet MS"/>
            </a:endParaRPr>
          </a:p>
        </p:txBody>
      </p:sp>
      <p:sp>
        <p:nvSpPr>
          <p:cNvPr id="15" name="object 15"/>
          <p:cNvSpPr txBox="1"/>
          <p:nvPr/>
        </p:nvSpPr>
        <p:spPr>
          <a:xfrm>
            <a:off x="8232861" y="3581780"/>
            <a:ext cx="3758766" cy="574040"/>
          </a:xfrm>
          <a:prstGeom prst="rect">
            <a:avLst/>
          </a:prstGeom>
        </p:spPr>
        <p:txBody>
          <a:bodyPr vert="horz" wrap="square" lIns="0" tIns="12700" rIns="0" bIns="0" rtlCol="0" anchor="t">
            <a:spAutoFit/>
          </a:bodyPr>
          <a:lstStyle/>
          <a:p>
            <a:pPr marL="1117600" marR="5080" indent="-1105535">
              <a:spcBef>
                <a:spcPts val="100"/>
              </a:spcBef>
            </a:pPr>
            <a:r>
              <a:rPr lang="en-US" b="1" spc="85" dirty="0">
                <a:solidFill>
                  <a:schemeClr val="bg1"/>
                </a:solidFill>
                <a:ea typeface="+mn-lt"/>
                <a:cs typeface="+mn-lt"/>
              </a:rPr>
              <a:t>Corporate software and hardware inventory</a:t>
            </a:r>
            <a:endParaRPr lang="tr-TR" dirty="0">
              <a:solidFill>
                <a:schemeClr val="bg1"/>
              </a:solidFill>
              <a:cs typeface="Calibri"/>
            </a:endParaRPr>
          </a:p>
        </p:txBody>
      </p:sp>
      <p:grpSp>
        <p:nvGrpSpPr>
          <p:cNvPr id="16" name="object 16"/>
          <p:cNvGrpSpPr/>
          <p:nvPr/>
        </p:nvGrpSpPr>
        <p:grpSpPr>
          <a:xfrm>
            <a:off x="204215" y="6425182"/>
            <a:ext cx="937260" cy="368935"/>
            <a:chOff x="204215" y="6425182"/>
            <a:chExt cx="937260" cy="368935"/>
          </a:xfrm>
        </p:grpSpPr>
        <p:sp>
          <p:nvSpPr>
            <p:cNvPr id="17" name="object 17"/>
            <p:cNvSpPr/>
            <p:nvPr/>
          </p:nvSpPr>
          <p:spPr>
            <a:xfrm>
              <a:off x="204215" y="6472427"/>
              <a:ext cx="928116" cy="321564"/>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213359" y="6425182"/>
              <a:ext cx="928116" cy="323088"/>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8955" y="1217675"/>
            <a:ext cx="676656" cy="67665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817620" y="1217675"/>
            <a:ext cx="676655" cy="67665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43840" y="1424939"/>
            <a:ext cx="2651760" cy="3785870"/>
          </a:xfrm>
          <a:custGeom>
            <a:avLst/>
            <a:gdLst/>
            <a:ahLst/>
            <a:cxnLst/>
            <a:rect l="l" t="t" r="r" b="b"/>
            <a:pathLst>
              <a:path w="2651760" h="3785870">
                <a:moveTo>
                  <a:pt x="2651760" y="0"/>
                </a:moveTo>
                <a:lnTo>
                  <a:pt x="0" y="0"/>
                </a:lnTo>
                <a:lnTo>
                  <a:pt x="0" y="3785615"/>
                </a:lnTo>
                <a:lnTo>
                  <a:pt x="2651760" y="3785615"/>
                </a:lnTo>
                <a:lnTo>
                  <a:pt x="2651760" y="0"/>
                </a:lnTo>
                <a:close/>
              </a:path>
            </a:pathLst>
          </a:custGeom>
          <a:solidFill>
            <a:srgbClr val="303B41">
              <a:alpha val="85096"/>
            </a:srgbClr>
          </a:solidFill>
        </p:spPr>
        <p:txBody>
          <a:bodyPr wrap="square" lIns="0" tIns="0" rIns="0" bIns="0" rtlCol="0"/>
          <a:lstStyle/>
          <a:p>
            <a:endParaRPr/>
          </a:p>
        </p:txBody>
      </p:sp>
      <p:sp>
        <p:nvSpPr>
          <p:cNvPr id="6" name="object 6"/>
          <p:cNvSpPr txBox="1"/>
          <p:nvPr/>
        </p:nvSpPr>
        <p:spPr>
          <a:xfrm>
            <a:off x="243840" y="1424939"/>
            <a:ext cx="2651760" cy="3701013"/>
          </a:xfrm>
          <a:prstGeom prst="rect">
            <a:avLst/>
          </a:prstGeom>
        </p:spPr>
        <p:txBody>
          <a:bodyPr vert="horz" wrap="square" lIns="0" tIns="0" rIns="0" bIns="0" rtlCol="0" anchor="t">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marL="122555" marR="116205" indent="-635" algn="ctr">
              <a:spcBef>
                <a:spcPts val="1475"/>
              </a:spcBef>
            </a:pPr>
            <a:r>
              <a:rPr lang="en-US" b="1" spc="45" dirty="0">
                <a:solidFill>
                  <a:schemeClr val="bg1"/>
                </a:solidFill>
                <a:latin typeface="Trebuchet MS"/>
                <a:ea typeface="+mn-lt"/>
                <a:cs typeface="+mn-lt"/>
              </a:rPr>
              <a:t>Notifying the system administration through various methods </a:t>
            </a:r>
            <a:r>
              <a:rPr lang="en-US" sz="1800" b="1" spc="45" dirty="0">
                <a:solidFill>
                  <a:schemeClr val="bg1"/>
                </a:solidFill>
                <a:latin typeface="Trebuchet MS"/>
                <a:ea typeface="+mn-lt"/>
                <a:cs typeface="+mn-lt"/>
              </a:rPr>
              <a:t>(SMS, email, </a:t>
            </a:r>
            <a:r>
              <a:rPr lang="en-US" b="1" spc="45" dirty="0">
                <a:solidFill>
                  <a:schemeClr val="bg1"/>
                </a:solidFill>
                <a:latin typeface="Trebuchet MS"/>
                <a:ea typeface="+mn-lt"/>
                <a:cs typeface="+mn-lt"/>
              </a:rPr>
              <a:t>application execution</a:t>
            </a:r>
            <a:r>
              <a:rPr lang="en-US" sz="1800" b="1" spc="45" dirty="0">
                <a:solidFill>
                  <a:schemeClr val="bg1"/>
                </a:solidFill>
                <a:latin typeface="Trebuchet MS"/>
                <a:ea typeface="+mn-lt"/>
                <a:cs typeface="+mn-lt"/>
              </a:rPr>
              <a:t>, </a:t>
            </a:r>
            <a:r>
              <a:rPr lang="en-US" b="1" spc="45" dirty="0">
                <a:solidFill>
                  <a:schemeClr val="bg1"/>
                </a:solidFill>
                <a:latin typeface="Trebuchet MS"/>
                <a:ea typeface="+mn-lt"/>
                <a:cs typeface="+mn-lt"/>
              </a:rPr>
              <a:t>images</a:t>
            </a:r>
            <a:r>
              <a:rPr lang="en-US" sz="1800" b="1" spc="45" dirty="0">
                <a:solidFill>
                  <a:schemeClr val="bg1"/>
                </a:solidFill>
                <a:latin typeface="Trebuchet MS"/>
                <a:ea typeface="+mn-lt"/>
                <a:cs typeface="+mn-lt"/>
              </a:rPr>
              <a:t>) </a:t>
            </a:r>
            <a:r>
              <a:rPr lang="en-US" b="1" spc="45" dirty="0">
                <a:solidFill>
                  <a:schemeClr val="bg1"/>
                </a:solidFill>
                <a:latin typeface="Trebuchet MS"/>
                <a:ea typeface="+mn-lt"/>
                <a:cs typeface="+mn-lt"/>
              </a:rPr>
              <a:t>when a critical event occurs.</a:t>
            </a:r>
            <a:endParaRPr dirty="0">
              <a:solidFill>
                <a:schemeClr val="bg1"/>
              </a:solidFill>
              <a:latin typeface="Trebuchet MS"/>
            </a:endParaRPr>
          </a:p>
        </p:txBody>
      </p:sp>
      <p:sp>
        <p:nvSpPr>
          <p:cNvPr id="7" name="object 7"/>
          <p:cNvSpPr txBox="1"/>
          <p:nvPr/>
        </p:nvSpPr>
        <p:spPr>
          <a:xfrm>
            <a:off x="4002023" y="1424939"/>
            <a:ext cx="2879090" cy="2290371"/>
          </a:xfrm>
          <a:prstGeom prst="rect">
            <a:avLst/>
          </a:prstGeom>
          <a:solidFill>
            <a:srgbClr val="303B41">
              <a:alpha val="85096"/>
            </a:srgbClr>
          </a:solidFill>
        </p:spPr>
        <p:txBody>
          <a:bodyPr vert="horz" wrap="square" lIns="0" tIns="0" rIns="0" bIns="0" rtlCol="0" anchor="t">
            <a:spAutoFit/>
          </a:bodyPr>
          <a:lstStyle/>
          <a:p>
            <a:pPr>
              <a:lnSpc>
                <a:spcPct val="100000"/>
              </a:lnSpc>
            </a:pPr>
            <a:endParaRPr sz="2100" dirty="0">
              <a:latin typeface="Times New Roman"/>
              <a:cs typeface="Times New Roman"/>
            </a:endParaRPr>
          </a:p>
          <a:p>
            <a:pPr>
              <a:lnSpc>
                <a:spcPct val="100000"/>
              </a:lnSpc>
            </a:pPr>
            <a:endParaRPr sz="2100" dirty="0">
              <a:latin typeface="Times New Roman"/>
              <a:cs typeface="Times New Roman"/>
            </a:endParaRPr>
          </a:p>
          <a:p>
            <a:pPr>
              <a:lnSpc>
                <a:spcPct val="100000"/>
              </a:lnSpc>
            </a:pPr>
            <a:endParaRPr sz="2100" dirty="0">
              <a:latin typeface="Times New Roman"/>
              <a:cs typeface="Times New Roman"/>
            </a:endParaRPr>
          </a:p>
          <a:p>
            <a:pPr>
              <a:lnSpc>
                <a:spcPct val="100000"/>
              </a:lnSpc>
            </a:pPr>
            <a:endParaRPr sz="2100" b="1" dirty="0">
              <a:solidFill>
                <a:schemeClr val="bg1"/>
              </a:solidFill>
              <a:latin typeface="Trebuchet MS"/>
              <a:cs typeface="Times New Roman"/>
            </a:endParaRPr>
          </a:p>
          <a:p>
            <a:pPr marL="140335" marR="184150" algn="ctr">
              <a:spcBef>
                <a:spcPts val="1305"/>
              </a:spcBef>
            </a:pPr>
            <a:r>
              <a:rPr lang="en-US" b="1" spc="55" dirty="0">
                <a:solidFill>
                  <a:schemeClr val="bg1"/>
                </a:solidFill>
                <a:latin typeface="Trebuchet MS"/>
                <a:ea typeface="+mn-lt"/>
                <a:cs typeface="+mn-lt"/>
              </a:rPr>
              <a:t> Ability to build a </a:t>
            </a:r>
            <a:r>
              <a:rPr lang="en-US" sz="1800" b="1" spc="55" dirty="0">
                <a:solidFill>
                  <a:schemeClr val="bg1"/>
                </a:solidFill>
                <a:latin typeface="Trebuchet MS"/>
                <a:ea typeface="+mn-lt"/>
                <a:cs typeface="+mn-lt"/>
              </a:rPr>
              <a:t>correlation</a:t>
            </a:r>
            <a:r>
              <a:rPr lang="en-US" b="1" spc="55" dirty="0">
                <a:solidFill>
                  <a:schemeClr val="bg1"/>
                </a:solidFill>
                <a:latin typeface="Trebuchet MS"/>
                <a:ea typeface="+mn-lt"/>
                <a:cs typeface="+mn-lt"/>
              </a:rPr>
              <a:t> between different events</a:t>
            </a:r>
            <a:endParaRPr b="1" dirty="0">
              <a:solidFill>
                <a:schemeClr val="bg1"/>
              </a:solidFill>
              <a:latin typeface="Trebuchet MS"/>
            </a:endParaRPr>
          </a:p>
        </p:txBody>
      </p:sp>
      <p:grpSp>
        <p:nvGrpSpPr>
          <p:cNvPr id="8" name="object 8"/>
          <p:cNvGrpSpPr/>
          <p:nvPr/>
        </p:nvGrpSpPr>
        <p:grpSpPr>
          <a:xfrm>
            <a:off x="7693353" y="1275588"/>
            <a:ext cx="4499154" cy="5582920"/>
            <a:chOff x="7722107" y="1275588"/>
            <a:chExt cx="4470400" cy="5582920"/>
          </a:xfrm>
        </p:grpSpPr>
        <p:sp>
          <p:nvSpPr>
            <p:cNvPr id="9" name="object 9"/>
            <p:cNvSpPr/>
            <p:nvPr/>
          </p:nvSpPr>
          <p:spPr>
            <a:xfrm>
              <a:off x="10806683" y="4732020"/>
              <a:ext cx="1385316" cy="212597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7722107" y="1275588"/>
              <a:ext cx="676656" cy="67665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915655" y="1456944"/>
              <a:ext cx="3007360" cy="3785870"/>
            </a:xfrm>
            <a:custGeom>
              <a:avLst/>
              <a:gdLst/>
              <a:ahLst/>
              <a:cxnLst/>
              <a:rect l="l" t="t" r="r" b="b"/>
              <a:pathLst>
                <a:path w="3007359" h="3785870">
                  <a:moveTo>
                    <a:pt x="3006852" y="0"/>
                  </a:moveTo>
                  <a:lnTo>
                    <a:pt x="0" y="0"/>
                  </a:lnTo>
                  <a:lnTo>
                    <a:pt x="0" y="3785616"/>
                  </a:lnTo>
                  <a:lnTo>
                    <a:pt x="3006852" y="3785616"/>
                  </a:lnTo>
                  <a:lnTo>
                    <a:pt x="3006852" y="0"/>
                  </a:lnTo>
                  <a:close/>
                </a:path>
              </a:pathLst>
            </a:custGeom>
            <a:solidFill>
              <a:srgbClr val="303B41">
                <a:alpha val="85096"/>
              </a:srgbClr>
            </a:solidFill>
          </p:spPr>
          <p:txBody>
            <a:bodyPr wrap="square" lIns="0" tIns="0" rIns="0" bIns="0" rtlCol="0"/>
            <a:lstStyle/>
            <a:p>
              <a:endParaRPr/>
            </a:p>
          </p:txBody>
        </p:sp>
      </p:grpSp>
      <p:sp>
        <p:nvSpPr>
          <p:cNvPr id="12" name="object 12"/>
          <p:cNvSpPr txBox="1"/>
          <p:nvPr/>
        </p:nvSpPr>
        <p:spPr>
          <a:xfrm>
            <a:off x="7699996" y="1471321"/>
            <a:ext cx="3007360" cy="2816156"/>
          </a:xfrm>
          <a:prstGeom prst="rect">
            <a:avLst/>
          </a:prstGeom>
        </p:spPr>
        <p:txBody>
          <a:bodyPr vert="horz" wrap="square" lIns="0" tIns="0" rIns="0" bIns="0" rtlCol="0" anchor="t">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40"/>
              </a:spcBef>
            </a:pPr>
            <a:endParaRPr sz="3000">
              <a:latin typeface="Times New Roman"/>
              <a:cs typeface="Times New Roman"/>
            </a:endParaRPr>
          </a:p>
          <a:p>
            <a:pPr marL="351155" marR="216535" indent="-1905" algn="ctr"/>
            <a:r>
              <a:rPr lang="en-US" spc="35" dirty="0">
                <a:solidFill>
                  <a:schemeClr val="bg1"/>
                </a:solidFill>
                <a:latin typeface="Trebuchet MS"/>
                <a:ea typeface="+mn-lt"/>
                <a:cs typeface="+mn-lt"/>
              </a:rPr>
              <a:t>Proactively notifying you of failures </a:t>
            </a:r>
            <a:r>
              <a:rPr lang="en-US" sz="1800" spc="35" dirty="0">
                <a:solidFill>
                  <a:schemeClr val="bg1"/>
                </a:solidFill>
                <a:latin typeface="Trebuchet MS"/>
                <a:ea typeface="+mn-lt"/>
                <a:cs typeface="+mn-lt"/>
              </a:rPr>
              <a:t>(disk </a:t>
            </a:r>
            <a:r>
              <a:rPr lang="en-US" spc="35" dirty="0">
                <a:solidFill>
                  <a:schemeClr val="bg1"/>
                </a:solidFill>
                <a:latin typeface="Trebuchet MS"/>
                <a:ea typeface="+mn-lt"/>
                <a:cs typeface="+mn-lt"/>
              </a:rPr>
              <a:t>failures</a:t>
            </a:r>
            <a:r>
              <a:rPr lang="en-US" sz="1800" spc="35" dirty="0">
                <a:solidFill>
                  <a:schemeClr val="bg1"/>
                </a:solidFill>
                <a:latin typeface="Trebuchet MS"/>
                <a:ea typeface="+mn-lt"/>
                <a:cs typeface="+mn-lt"/>
              </a:rPr>
              <a:t>) </a:t>
            </a:r>
            <a:r>
              <a:rPr lang="en-US" spc="35" dirty="0">
                <a:solidFill>
                  <a:schemeClr val="bg1"/>
                </a:solidFill>
                <a:latin typeface="Trebuchet MS"/>
                <a:ea typeface="+mn-lt"/>
                <a:cs typeface="+mn-lt"/>
              </a:rPr>
              <a:t>that may occur in your user computers</a:t>
            </a:r>
            <a:r>
              <a:rPr lang="en-US" sz="1800" spc="35" dirty="0">
                <a:solidFill>
                  <a:schemeClr val="bg1"/>
                </a:solidFill>
                <a:latin typeface="Trebuchet MS"/>
                <a:ea typeface="+mn-lt"/>
                <a:cs typeface="+mn-lt"/>
              </a:rPr>
              <a:t>.</a:t>
            </a:r>
            <a:endParaRPr lang="en-US" dirty="0">
              <a:solidFill>
                <a:schemeClr val="bg1"/>
              </a:solidFill>
              <a:latin typeface="Trebuchet MS"/>
              <a:ea typeface="+mn-lt"/>
              <a:cs typeface="+mn-lt"/>
            </a:endParaRPr>
          </a:p>
        </p:txBody>
      </p:sp>
      <p:sp>
        <p:nvSpPr>
          <p:cNvPr id="13" name="object 13"/>
          <p:cNvSpPr txBox="1">
            <a:spLocks noGrp="1"/>
          </p:cNvSpPr>
          <p:nvPr>
            <p:ph type="title"/>
          </p:nvPr>
        </p:nvSpPr>
        <p:spPr>
          <a:xfrm>
            <a:off x="1211681" y="363474"/>
            <a:ext cx="4881712" cy="690574"/>
          </a:xfrm>
          <a:prstGeom prst="rect">
            <a:avLst/>
          </a:prstGeom>
        </p:spPr>
        <p:txBody>
          <a:bodyPr vert="horz" wrap="square" lIns="0" tIns="13335" rIns="0" bIns="0" rtlCol="0" anchor="t">
            <a:spAutoFit/>
          </a:bodyPr>
          <a:lstStyle/>
          <a:p>
            <a:pPr marL="12700">
              <a:spcBef>
                <a:spcPts val="105"/>
              </a:spcBef>
            </a:pPr>
            <a:r>
              <a:rPr lang="en-US" sz="4400" spc="85" dirty="0"/>
              <a:t>Product Features</a:t>
            </a:r>
            <a:endParaRPr lang="tr-TR" dirty="0"/>
          </a:p>
        </p:txBody>
      </p:sp>
      <p:sp>
        <p:nvSpPr>
          <p:cNvPr id="14" name="object 14"/>
          <p:cNvSpPr/>
          <p:nvPr/>
        </p:nvSpPr>
        <p:spPr>
          <a:xfrm>
            <a:off x="1027175" y="1603247"/>
            <a:ext cx="1062227" cy="1062227"/>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4186428" y="824483"/>
            <a:ext cx="2662428" cy="2662428"/>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8988552" y="1556003"/>
            <a:ext cx="1021079" cy="1022603"/>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208635" y="6477787"/>
            <a:ext cx="923696" cy="219735"/>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176019" y="370408"/>
            <a:ext cx="10719435" cy="1183016"/>
          </a:xfrm>
          <a:prstGeom prst="rect">
            <a:avLst/>
          </a:prstGeom>
        </p:spPr>
        <p:txBody>
          <a:bodyPr vert="horz" wrap="square" lIns="0" tIns="13335" rIns="0" bIns="0" rtlCol="0" anchor="t">
            <a:spAutoFit/>
          </a:bodyPr>
          <a:lstStyle/>
          <a:p>
            <a:pPr marL="12700">
              <a:spcBef>
                <a:spcPts val="105"/>
              </a:spcBef>
            </a:pPr>
            <a:r>
              <a:rPr lang="en-US" sz="3800" spc="125" dirty="0"/>
              <a:t>Examples of events that can be monitored by collectors</a:t>
            </a:r>
            <a:endParaRPr lang="tr-TR" dirty="0"/>
          </a:p>
        </p:txBody>
      </p:sp>
      <p:sp>
        <p:nvSpPr>
          <p:cNvPr id="4" name="object 4"/>
          <p:cNvSpPr txBox="1"/>
          <p:nvPr/>
        </p:nvSpPr>
        <p:spPr>
          <a:xfrm>
            <a:off x="844092" y="1496948"/>
            <a:ext cx="11149965" cy="3797935"/>
          </a:xfrm>
          <a:prstGeom prst="rect">
            <a:avLst/>
          </a:prstGeom>
        </p:spPr>
        <p:txBody>
          <a:bodyPr vert="horz" wrap="square" lIns="0" tIns="127000" rIns="0" bIns="0" rtlCol="0" anchor="t">
            <a:spAutoFit/>
          </a:bodyPr>
          <a:lstStyle/>
          <a:p>
            <a:pPr marL="116205" indent="-103505">
              <a:spcBef>
                <a:spcPts val="1000"/>
              </a:spcBef>
              <a:buFont typeface="Arial"/>
              <a:buChar char="•"/>
              <a:tabLst>
                <a:tab pos="116839" algn="l"/>
              </a:tabLst>
            </a:pPr>
            <a:r>
              <a:rPr lang="en-US" sz="1500" spc="40" dirty="0">
                <a:latin typeface="Trebuchet MS"/>
                <a:ea typeface="+mn-lt"/>
                <a:cs typeface="+mn-lt"/>
              </a:rPr>
              <a:t> Logs of sent/received emails,</a:t>
            </a:r>
            <a:endParaRPr lang="en-US" sz="1500" dirty="0">
              <a:latin typeface="Trebuchet MS"/>
              <a:ea typeface="+mn-lt"/>
              <a:cs typeface="+mn-lt"/>
            </a:endParaRPr>
          </a:p>
          <a:p>
            <a:pPr marL="116205" indent="-103505">
              <a:spcBef>
                <a:spcPts val="900"/>
              </a:spcBef>
              <a:buFont typeface="Arial"/>
              <a:buChar char="•"/>
              <a:tabLst>
                <a:tab pos="116839" algn="l"/>
              </a:tabLst>
            </a:pPr>
            <a:r>
              <a:rPr lang="en-US" sz="1500" spc="40" dirty="0">
                <a:latin typeface="Trebuchet MS"/>
                <a:ea typeface="+mn-lt"/>
                <a:cs typeface="+mn-lt"/>
              </a:rPr>
              <a:t> Access logs of firewalls and active network devices,</a:t>
            </a:r>
            <a:endParaRPr lang="en-US" sz="1500" dirty="0">
              <a:latin typeface="Trebuchet MS"/>
              <a:ea typeface="+mn-lt"/>
              <a:cs typeface="+mn-lt"/>
            </a:endParaRPr>
          </a:p>
          <a:p>
            <a:pPr marL="116205" indent="-103505">
              <a:spcBef>
                <a:spcPts val="900"/>
              </a:spcBef>
              <a:buFont typeface="Arial"/>
              <a:buChar char="•"/>
              <a:tabLst>
                <a:tab pos="116839" algn="l"/>
              </a:tabLst>
            </a:pPr>
            <a:r>
              <a:rPr lang="en-US" sz="1500" spc="5" dirty="0">
                <a:latin typeface="Trebuchet MS"/>
                <a:ea typeface="+mn-lt"/>
                <a:cs typeface="+mn-lt"/>
              </a:rPr>
              <a:t>Collection of access and operational logs of critical applications (SAP, SQL Server, Oracle, Exchange Server, etc.),</a:t>
            </a:r>
            <a:endParaRPr lang="en-US" sz="1500" dirty="0">
              <a:latin typeface="Trebuchet MS"/>
              <a:ea typeface="+mn-lt"/>
              <a:cs typeface="+mn-lt"/>
            </a:endParaRPr>
          </a:p>
          <a:p>
            <a:pPr marL="116205" indent="-103505">
              <a:spcBef>
                <a:spcPts val="900"/>
              </a:spcBef>
              <a:buFont typeface="Arial"/>
              <a:buChar char="•"/>
              <a:tabLst>
                <a:tab pos="116839" algn="l"/>
              </a:tabLst>
            </a:pPr>
            <a:r>
              <a:rPr lang="en-US" sz="1500" spc="60" dirty="0">
                <a:latin typeface="Trebuchet MS"/>
                <a:ea typeface="+mn-lt"/>
                <a:cs typeface="+mn-lt"/>
              </a:rPr>
              <a:t>Collection of Web/FTP/SMTP and internet service server logs,</a:t>
            </a:r>
            <a:endParaRPr lang="en-US" sz="1500" dirty="0">
              <a:latin typeface="Trebuchet MS"/>
              <a:ea typeface="+mn-lt"/>
              <a:cs typeface="+mn-lt"/>
            </a:endParaRPr>
          </a:p>
          <a:p>
            <a:pPr marL="116205" indent="-103505">
              <a:spcBef>
                <a:spcPts val="900"/>
              </a:spcBef>
              <a:buFont typeface="Arial"/>
              <a:buChar char="•"/>
              <a:tabLst>
                <a:tab pos="116839" algn="l"/>
              </a:tabLst>
            </a:pPr>
            <a:r>
              <a:rPr lang="en-US" sz="1500" spc="50" dirty="0">
                <a:latin typeface="Trebuchet MS"/>
                <a:ea typeface="+mn-lt"/>
                <a:cs typeface="+mn-lt"/>
              </a:rPr>
              <a:t>· The resources supported by Collector Framework are listed below:</a:t>
            </a:r>
            <a:endParaRPr lang="en-US" sz="1500" dirty="0">
              <a:latin typeface="Trebuchet MS"/>
              <a:ea typeface="+mn-lt"/>
              <a:cs typeface="+mn-lt"/>
            </a:endParaRPr>
          </a:p>
          <a:p>
            <a:pPr marL="295910" lvl="1" indent="-109220">
              <a:spcBef>
                <a:spcPts val="900"/>
              </a:spcBef>
              <a:buFont typeface="Arial"/>
              <a:buChar char="•"/>
              <a:tabLst>
                <a:tab pos="296545" algn="l"/>
              </a:tabLst>
            </a:pPr>
            <a:r>
              <a:rPr lang="en-US" sz="1500" spc="45" dirty="0">
                <a:latin typeface="Trebuchet MS"/>
                <a:ea typeface="+mn-lt"/>
                <a:cs typeface="+mn-lt"/>
              </a:rPr>
              <a:t> </a:t>
            </a:r>
            <a:r>
              <a:rPr lang="en-US" sz="1500" spc="45" dirty="0" err="1">
                <a:latin typeface="Trebuchet MS"/>
                <a:ea typeface="+mn-lt"/>
                <a:cs typeface="+mn-lt"/>
              </a:rPr>
              <a:t>EventLog</a:t>
            </a:r>
            <a:r>
              <a:rPr lang="en-US" sz="1500" spc="45" dirty="0">
                <a:latin typeface="Trebuchet MS"/>
                <a:ea typeface="+mn-lt"/>
                <a:cs typeface="+mn-lt"/>
              </a:rPr>
              <a:t>,</a:t>
            </a:r>
            <a:endParaRPr lang="en-US" sz="1500" dirty="0">
              <a:latin typeface="Trebuchet MS"/>
              <a:ea typeface="+mn-lt"/>
              <a:cs typeface="+mn-lt"/>
            </a:endParaRPr>
          </a:p>
          <a:p>
            <a:pPr marL="295910" lvl="1" indent="-109220">
              <a:spcBef>
                <a:spcPts val="900"/>
              </a:spcBef>
              <a:buFont typeface="Arial"/>
              <a:buChar char="•"/>
              <a:tabLst>
                <a:tab pos="296545" algn="l"/>
              </a:tabLst>
            </a:pPr>
            <a:r>
              <a:rPr lang="en-US" sz="1500" spc="-55" dirty="0">
                <a:latin typeface="Trebuchet MS"/>
                <a:ea typeface="+mn-lt"/>
                <a:cs typeface="+mn-lt"/>
              </a:rPr>
              <a:t>Logs based on text file (W3C, IIS, LOG, CSV, TXT, TSV, </a:t>
            </a:r>
            <a:r>
              <a:rPr lang="en-US" sz="1500" spc="-55" dirty="0" err="1">
                <a:latin typeface="Trebuchet MS"/>
                <a:ea typeface="+mn-lt"/>
                <a:cs typeface="+mn-lt"/>
              </a:rPr>
              <a:t>v.s</a:t>
            </a:r>
            <a:r>
              <a:rPr lang="en-US" sz="1500" spc="-55" dirty="0">
                <a:latin typeface="Trebuchet MS"/>
                <a:ea typeface="+mn-lt"/>
                <a:cs typeface="+mn-lt"/>
              </a:rPr>
              <a:t>.)</a:t>
            </a:r>
            <a:endParaRPr sz="1500" dirty="0">
              <a:latin typeface="Trebuchet MS"/>
              <a:cs typeface="Trebuchet MS"/>
            </a:endParaRPr>
          </a:p>
          <a:p>
            <a:pPr marL="295910" lvl="1" indent="-109220">
              <a:lnSpc>
                <a:spcPct val="100000"/>
              </a:lnSpc>
              <a:spcBef>
                <a:spcPts val="900"/>
              </a:spcBef>
              <a:buFont typeface="Arial"/>
              <a:buChar char="•"/>
              <a:tabLst>
                <a:tab pos="296545" algn="l"/>
              </a:tabLst>
            </a:pPr>
            <a:r>
              <a:rPr lang="en-US" sz="1500" spc="-5" dirty="0">
                <a:latin typeface="Trebuchet MS"/>
                <a:ea typeface="+mn-lt"/>
                <a:cs typeface="+mn-lt"/>
              </a:rPr>
              <a:t>Syslog (UDP and TCP),</a:t>
            </a:r>
            <a:endParaRPr lang="en-US" sz="1500" dirty="0">
              <a:latin typeface="Trebuchet MS"/>
              <a:ea typeface="+mn-lt"/>
              <a:cs typeface="+mn-lt"/>
            </a:endParaRPr>
          </a:p>
          <a:p>
            <a:pPr marL="295910" lvl="1" indent="-109220">
              <a:lnSpc>
                <a:spcPct val="100000"/>
              </a:lnSpc>
              <a:spcBef>
                <a:spcPts val="905"/>
              </a:spcBef>
              <a:buChar char="·"/>
              <a:tabLst>
                <a:tab pos="296545" algn="l"/>
              </a:tabLst>
            </a:pPr>
            <a:r>
              <a:rPr sz="1500" spc="100" dirty="0">
                <a:solidFill>
                  <a:srgbClr val="3E3E3E"/>
                </a:solidFill>
                <a:latin typeface="Trebuchet MS"/>
                <a:cs typeface="Trebuchet MS"/>
              </a:rPr>
              <a:t>OPSEC LEA</a:t>
            </a:r>
            <a:r>
              <a:rPr sz="1500" spc="-275" dirty="0">
                <a:solidFill>
                  <a:srgbClr val="3E3E3E"/>
                </a:solidFill>
                <a:latin typeface="Trebuchet MS"/>
                <a:cs typeface="Trebuchet MS"/>
              </a:rPr>
              <a:t> </a:t>
            </a:r>
            <a:r>
              <a:rPr sz="1500" spc="15" dirty="0">
                <a:solidFill>
                  <a:srgbClr val="3E3E3E"/>
                </a:solidFill>
                <a:latin typeface="Trebuchet MS"/>
                <a:cs typeface="Trebuchet MS"/>
              </a:rPr>
              <a:t>(Checkpoint),</a:t>
            </a:r>
            <a:endParaRPr sz="1500">
              <a:latin typeface="Trebuchet MS"/>
              <a:cs typeface="Trebuchet MS"/>
            </a:endParaRPr>
          </a:p>
          <a:p>
            <a:pPr marL="295910" lvl="1" indent="-109220">
              <a:spcBef>
                <a:spcPts val="900"/>
              </a:spcBef>
              <a:buFont typeface="Arial"/>
              <a:buChar char="•"/>
              <a:tabLst>
                <a:tab pos="296545" algn="l"/>
              </a:tabLst>
            </a:pPr>
            <a:r>
              <a:rPr lang="en-US" sz="1500" spc="-20" dirty="0">
                <a:latin typeface="Trebuchet MS"/>
                <a:ea typeface="+mn-lt"/>
                <a:cs typeface="+mn-lt"/>
              </a:rPr>
              <a:t>Database (MSSQL, ORACLE, MYSQL, ODBC and others),</a:t>
            </a:r>
            <a:endParaRPr lang="en-US" sz="1500" dirty="0">
              <a:latin typeface="Trebuchet MS"/>
              <a:ea typeface="+mn-lt"/>
              <a:cs typeface="+mn-lt"/>
            </a:endParaRPr>
          </a:p>
          <a:p>
            <a:pPr marL="295910" lvl="1" indent="-109220">
              <a:spcBef>
                <a:spcPts val="900"/>
              </a:spcBef>
              <a:buFont typeface="Arial"/>
              <a:buChar char="•"/>
              <a:tabLst>
                <a:tab pos="296545" algn="l"/>
              </a:tabLst>
            </a:pPr>
            <a:r>
              <a:rPr lang="en-US" sz="1500" spc="30" dirty="0">
                <a:latin typeface="Trebuchet MS"/>
                <a:ea typeface="+mn-lt"/>
                <a:cs typeface="+mn-lt"/>
              </a:rPr>
              <a:t>Special systems (special log collection method based on the product).</a:t>
            </a:r>
            <a:endParaRPr sz="1500" dirty="0">
              <a:latin typeface="Trebuchet MS"/>
              <a:cs typeface="Trebuchet MS"/>
            </a:endParaRPr>
          </a:p>
        </p:txBody>
      </p:sp>
      <p:sp>
        <p:nvSpPr>
          <p:cNvPr id="5" name="object 5"/>
          <p:cNvSpPr/>
          <p:nvPr/>
        </p:nvSpPr>
        <p:spPr>
          <a:xfrm>
            <a:off x="10099547" y="3322320"/>
            <a:ext cx="2065020" cy="329031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08635" y="6477787"/>
            <a:ext cx="923696" cy="21973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176019" y="370408"/>
            <a:ext cx="11021946" cy="1183016"/>
          </a:xfrm>
          <a:prstGeom prst="rect">
            <a:avLst/>
          </a:prstGeom>
        </p:spPr>
        <p:txBody>
          <a:bodyPr vert="horz" wrap="square" lIns="0" tIns="13335" rIns="0" bIns="0" rtlCol="0" anchor="t">
            <a:spAutoFit/>
          </a:bodyPr>
          <a:lstStyle/>
          <a:p>
            <a:pPr marL="12700">
              <a:spcBef>
                <a:spcPts val="105"/>
              </a:spcBef>
            </a:pPr>
            <a:r>
              <a:rPr lang="en-US" sz="3800" spc="125" dirty="0"/>
              <a:t>Examples of events that can be detected by agents</a:t>
            </a:r>
            <a:endParaRPr lang="tr-TR" dirty="0"/>
          </a:p>
        </p:txBody>
      </p:sp>
      <p:sp>
        <p:nvSpPr>
          <p:cNvPr id="4" name="object 4"/>
          <p:cNvSpPr txBox="1"/>
          <p:nvPr/>
        </p:nvSpPr>
        <p:spPr>
          <a:xfrm>
            <a:off x="1075378" y="1917319"/>
            <a:ext cx="7671434" cy="3098284"/>
          </a:xfrm>
          <a:prstGeom prst="rect">
            <a:avLst/>
          </a:prstGeom>
        </p:spPr>
        <p:txBody>
          <a:bodyPr vert="horz" wrap="square" lIns="0" tIns="12700" rIns="0" bIns="0" rtlCol="0" anchor="t">
            <a:spAutoFit/>
          </a:bodyPr>
          <a:lstStyle/>
          <a:p>
            <a:pPr marL="12065">
              <a:spcBef>
                <a:spcPts val="100"/>
              </a:spcBef>
              <a:tabLst>
                <a:tab pos="143510" algn="l"/>
              </a:tabLst>
            </a:pPr>
            <a:r>
              <a:rPr lang="en-US" spc="-35" dirty="0">
                <a:latin typeface="Trebuchet MS"/>
                <a:ea typeface="+mn-lt"/>
                <a:cs typeface="+mn-lt"/>
              </a:rPr>
              <a:t>· Tracking of access </a:t>
            </a:r>
            <a:r>
              <a:rPr lang="en-US" sz="1800" spc="-35" dirty="0">
                <a:latin typeface="Trebuchet MS"/>
                <a:ea typeface="+mn-lt"/>
                <a:cs typeface="+mn-lt"/>
              </a:rPr>
              <a:t>(</a:t>
            </a:r>
            <a:r>
              <a:rPr lang="en-US" spc="-35" dirty="0">
                <a:latin typeface="Trebuchet MS"/>
                <a:ea typeface="+mn-lt"/>
                <a:cs typeface="+mn-lt"/>
              </a:rPr>
              <a:t>without notice</a:t>
            </a:r>
            <a:r>
              <a:rPr lang="en-US" sz="1800" spc="-35" dirty="0">
                <a:latin typeface="Trebuchet MS"/>
                <a:ea typeface="+mn-lt"/>
                <a:cs typeface="+mn-lt"/>
              </a:rPr>
              <a:t>) </a:t>
            </a:r>
            <a:r>
              <a:rPr lang="en-US" spc="-35" dirty="0">
                <a:latin typeface="Trebuchet MS"/>
                <a:ea typeface="+mn-lt"/>
                <a:cs typeface="+mn-lt"/>
              </a:rPr>
              <a:t>to machines by system administrators</a:t>
            </a:r>
            <a:r>
              <a:rPr lang="en-US" sz="1800" spc="-35" dirty="0">
                <a:latin typeface="Trebuchet MS"/>
                <a:ea typeface="+mn-lt"/>
                <a:cs typeface="+mn-lt"/>
              </a:rPr>
              <a:t>,</a:t>
            </a:r>
            <a:endParaRPr lang="tr-TR" dirty="0">
              <a:latin typeface="Trebuchet MS"/>
              <a:ea typeface="+mn-lt"/>
              <a:cs typeface="+mn-lt"/>
            </a:endParaRPr>
          </a:p>
          <a:p>
            <a:pPr>
              <a:spcBef>
                <a:spcPts val="10"/>
              </a:spcBef>
              <a:buClr>
                <a:srgbClr val="3E3E3E"/>
              </a:buClr>
              <a:buFont typeface="Trebuchet MS"/>
              <a:buChar char="·"/>
            </a:pPr>
            <a:r>
              <a:rPr lang="en-US" sz="1850" dirty="0">
                <a:latin typeface="Trebuchet MS"/>
                <a:ea typeface="+mn-lt"/>
                <a:cs typeface="+mn-lt"/>
              </a:rPr>
              <a:t> Usage of hacking applications (Wireshark, </a:t>
            </a:r>
            <a:r>
              <a:rPr lang="en-US" sz="1850" dirty="0" err="1">
                <a:latin typeface="Trebuchet MS"/>
                <a:ea typeface="+mn-lt"/>
                <a:cs typeface="+mn-lt"/>
              </a:rPr>
              <a:t>Cain&amp;Abel</a:t>
            </a:r>
            <a:r>
              <a:rPr lang="en-US" sz="1850" dirty="0">
                <a:latin typeface="Trebuchet MS"/>
                <a:ea typeface="+mn-lt"/>
                <a:cs typeface="+mn-lt"/>
              </a:rPr>
              <a:t>, Nessus, etc.),</a:t>
            </a:r>
          </a:p>
          <a:p>
            <a:pPr marL="12065">
              <a:tabLst>
                <a:tab pos="143510" algn="l"/>
              </a:tabLst>
            </a:pPr>
            <a:r>
              <a:rPr lang="en-US" spc="-10" dirty="0">
                <a:ea typeface="+mn-lt"/>
                <a:cs typeface="+mn-lt"/>
              </a:rPr>
              <a:t>· Detection of hardware </a:t>
            </a:r>
            <a:r>
              <a:rPr lang="en-US" sz="1800" spc="-10" dirty="0">
                <a:ea typeface="+mn-lt"/>
                <a:cs typeface="+mn-lt"/>
              </a:rPr>
              <a:t>keylogger </a:t>
            </a:r>
            <a:r>
              <a:rPr lang="en-US" spc="-10" dirty="0">
                <a:ea typeface="+mn-lt"/>
                <a:cs typeface="+mn-lt"/>
              </a:rPr>
              <a:t>devices,</a:t>
            </a:r>
            <a:endParaRPr lang="en-US" sz="1800" dirty="0">
              <a:ea typeface="+mn-lt"/>
              <a:cs typeface="+mn-lt"/>
            </a:endParaRPr>
          </a:p>
          <a:p>
            <a:pPr marL="12065">
              <a:tabLst>
                <a:tab pos="143510" algn="l"/>
              </a:tabLst>
            </a:pPr>
            <a:r>
              <a:rPr lang="en-US" spc="-10" dirty="0">
                <a:ea typeface="+mn-lt"/>
                <a:cs typeface="+mn-lt"/>
              </a:rPr>
              <a:t>· Detection of network monitoring events,</a:t>
            </a:r>
            <a:endParaRPr lang="en-US" dirty="0"/>
          </a:p>
          <a:p>
            <a:pPr marL="12065">
              <a:tabLst>
                <a:tab pos="143510" algn="l"/>
              </a:tabLst>
            </a:pPr>
            <a:r>
              <a:rPr lang="en-US" spc="-35" dirty="0">
                <a:latin typeface="Trebuchet MS"/>
                <a:ea typeface="+mn-lt"/>
                <a:cs typeface="+mn-lt"/>
              </a:rPr>
              <a:t>.Tracking of indices open to sharing</a:t>
            </a:r>
            <a:r>
              <a:rPr lang="en-US" sz="1800" spc="-35" dirty="0">
                <a:latin typeface="Trebuchet MS"/>
                <a:ea typeface="+mn-lt"/>
                <a:cs typeface="+mn-lt"/>
              </a:rPr>
              <a:t>,</a:t>
            </a:r>
            <a:endParaRPr lang="en-US" sz="1800" dirty="0">
              <a:latin typeface="Trebuchet MS"/>
              <a:ea typeface="+mn-lt"/>
              <a:cs typeface="+mn-lt"/>
            </a:endParaRPr>
          </a:p>
          <a:p>
            <a:pPr marL="12065">
              <a:spcBef>
                <a:spcPts val="5"/>
              </a:spcBef>
              <a:tabLst>
                <a:tab pos="143510" algn="l"/>
              </a:tabLst>
            </a:pPr>
            <a:r>
              <a:rPr lang="en-US" spc="-10" dirty="0">
                <a:latin typeface="Trebuchet MS"/>
                <a:ea typeface="+mn-lt"/>
                <a:cs typeface="+mn-lt"/>
              </a:rPr>
              <a:t>.Identification of the machines creating the most network traffic</a:t>
            </a:r>
            <a:r>
              <a:rPr lang="en-US" sz="1800" spc="-10" dirty="0">
                <a:latin typeface="Trebuchet MS"/>
                <a:ea typeface="+mn-lt"/>
                <a:cs typeface="+mn-lt"/>
              </a:rPr>
              <a:t>,</a:t>
            </a:r>
            <a:endParaRPr lang="en-US" dirty="0">
              <a:latin typeface="Trebuchet MS"/>
              <a:ea typeface="+mn-lt"/>
              <a:cs typeface="+mn-lt"/>
            </a:endParaRPr>
          </a:p>
          <a:p>
            <a:pPr marL="142875" indent="-130810">
              <a:lnSpc>
                <a:spcPct val="100000"/>
              </a:lnSpc>
              <a:buChar char="·"/>
              <a:tabLst>
                <a:tab pos="143510" algn="l"/>
              </a:tabLst>
            </a:pPr>
            <a:r>
              <a:rPr sz="1800" dirty="0">
                <a:solidFill>
                  <a:srgbClr val="3E3E3E"/>
                </a:solidFill>
                <a:latin typeface="Trebuchet MS"/>
                <a:cs typeface="Trebuchet MS"/>
              </a:rPr>
              <a:t>Kullanıcı</a:t>
            </a:r>
            <a:r>
              <a:rPr sz="1800" spc="-95" dirty="0">
                <a:solidFill>
                  <a:srgbClr val="3E3E3E"/>
                </a:solidFill>
                <a:latin typeface="Trebuchet MS"/>
                <a:cs typeface="Trebuchet MS"/>
              </a:rPr>
              <a:t> </a:t>
            </a:r>
            <a:r>
              <a:rPr sz="1800" spc="20" dirty="0">
                <a:solidFill>
                  <a:srgbClr val="3E3E3E"/>
                </a:solidFill>
                <a:latin typeface="Trebuchet MS"/>
                <a:cs typeface="Trebuchet MS"/>
              </a:rPr>
              <a:t>bilgisayarlarına</a:t>
            </a:r>
            <a:r>
              <a:rPr sz="1800" spc="-105" dirty="0">
                <a:solidFill>
                  <a:srgbClr val="3E3E3E"/>
                </a:solidFill>
                <a:latin typeface="Trebuchet MS"/>
                <a:cs typeface="Trebuchet MS"/>
              </a:rPr>
              <a:t> </a:t>
            </a:r>
            <a:r>
              <a:rPr sz="1800" spc="25" dirty="0">
                <a:solidFill>
                  <a:srgbClr val="3E3E3E"/>
                </a:solidFill>
                <a:latin typeface="Trebuchet MS"/>
                <a:cs typeface="Trebuchet MS"/>
              </a:rPr>
              <a:t>yapılan</a:t>
            </a:r>
            <a:r>
              <a:rPr sz="1800" spc="-100" dirty="0">
                <a:solidFill>
                  <a:srgbClr val="3E3E3E"/>
                </a:solidFill>
                <a:latin typeface="Trebuchet MS"/>
                <a:cs typeface="Trebuchet MS"/>
              </a:rPr>
              <a:t> </a:t>
            </a:r>
            <a:r>
              <a:rPr sz="1800" spc="-10" dirty="0">
                <a:solidFill>
                  <a:srgbClr val="3E3E3E"/>
                </a:solidFill>
                <a:latin typeface="Trebuchet MS"/>
                <a:cs typeface="Trebuchet MS"/>
              </a:rPr>
              <a:t>saldırılar</a:t>
            </a:r>
            <a:r>
              <a:rPr sz="1800" spc="-100" dirty="0">
                <a:solidFill>
                  <a:srgbClr val="3E3E3E"/>
                </a:solidFill>
                <a:latin typeface="Trebuchet MS"/>
                <a:cs typeface="Trebuchet MS"/>
              </a:rPr>
              <a:t> </a:t>
            </a:r>
            <a:r>
              <a:rPr sz="1800" spc="10" dirty="0">
                <a:solidFill>
                  <a:srgbClr val="3E3E3E"/>
                </a:solidFill>
                <a:latin typeface="Trebuchet MS"/>
                <a:cs typeface="Trebuchet MS"/>
              </a:rPr>
              <a:t>(şifre</a:t>
            </a:r>
            <a:r>
              <a:rPr sz="1800" spc="-105" dirty="0">
                <a:solidFill>
                  <a:srgbClr val="3E3E3E"/>
                </a:solidFill>
                <a:latin typeface="Trebuchet MS"/>
                <a:cs typeface="Trebuchet MS"/>
              </a:rPr>
              <a:t> </a:t>
            </a:r>
            <a:r>
              <a:rPr sz="1800" spc="5" dirty="0">
                <a:solidFill>
                  <a:srgbClr val="3E3E3E"/>
                </a:solidFill>
                <a:latin typeface="Trebuchet MS"/>
                <a:cs typeface="Trebuchet MS"/>
              </a:rPr>
              <a:t>kırma</a:t>
            </a:r>
            <a:r>
              <a:rPr sz="1800" spc="-95" dirty="0">
                <a:solidFill>
                  <a:srgbClr val="3E3E3E"/>
                </a:solidFill>
                <a:latin typeface="Trebuchet MS"/>
                <a:cs typeface="Trebuchet MS"/>
              </a:rPr>
              <a:t> </a:t>
            </a:r>
            <a:r>
              <a:rPr sz="1800" spc="-55" dirty="0">
                <a:solidFill>
                  <a:srgbClr val="3E3E3E"/>
                </a:solidFill>
                <a:latin typeface="Trebuchet MS"/>
                <a:cs typeface="Trebuchet MS"/>
              </a:rPr>
              <a:t>vb.),</a:t>
            </a:r>
            <a:endParaRPr sz="1800">
              <a:latin typeface="Trebuchet MS"/>
              <a:cs typeface="Trebuchet MS"/>
            </a:endParaRPr>
          </a:p>
          <a:p>
            <a:pPr>
              <a:spcBef>
                <a:spcPts val="15"/>
              </a:spcBef>
              <a:buClr>
                <a:srgbClr val="3E3E3E"/>
              </a:buClr>
              <a:buFont typeface="Trebuchet MS"/>
              <a:buChar char="·"/>
            </a:pPr>
            <a:r>
              <a:rPr lang="en-US" sz="1850" dirty="0">
                <a:latin typeface="Trebuchet MS"/>
                <a:ea typeface="+mn-lt"/>
                <a:cs typeface="+mn-lt"/>
              </a:rPr>
              <a:t>Attacks against user computers (password cracking etc.),</a:t>
            </a:r>
          </a:p>
          <a:p>
            <a:pPr>
              <a:spcBef>
                <a:spcPts val="10"/>
              </a:spcBef>
              <a:buClr>
                <a:srgbClr val="3E3E3E"/>
              </a:buClr>
              <a:buFont typeface="Trebuchet MS"/>
              <a:buChar char="·"/>
            </a:pPr>
            <a:r>
              <a:rPr lang="en-US" sz="1850" dirty="0">
                <a:latin typeface="Trebuchet MS"/>
                <a:ea typeface="+mn-lt"/>
                <a:cs typeface="+mn-lt"/>
              </a:rPr>
              <a:t> Identification of advanced password cracking methods (KONBOOT, </a:t>
            </a:r>
            <a:r>
              <a:rPr lang="en-US" sz="1850" dirty="0" err="1">
                <a:latin typeface="Trebuchet MS"/>
                <a:ea typeface="+mn-lt"/>
                <a:cs typeface="+mn-lt"/>
              </a:rPr>
              <a:t>ERDCommander</a:t>
            </a:r>
            <a:r>
              <a:rPr lang="en-US" sz="1850" dirty="0">
                <a:latin typeface="Trebuchet MS"/>
                <a:ea typeface="+mn-lt"/>
                <a:cs typeface="+mn-lt"/>
              </a:rPr>
              <a:t>, etc.),</a:t>
            </a:r>
          </a:p>
          <a:p>
            <a:pPr>
              <a:spcBef>
                <a:spcPts val="10"/>
              </a:spcBef>
              <a:buClr>
                <a:srgbClr val="3E3E3E"/>
              </a:buClr>
              <a:buFont typeface="Trebuchet MS"/>
              <a:buChar char="·"/>
            </a:pPr>
            <a:r>
              <a:rPr lang="en-US" sz="1850" dirty="0">
                <a:latin typeface="Trebuchet MS"/>
                <a:ea typeface="+mn-lt"/>
                <a:cs typeface="+mn-lt"/>
              </a:rPr>
              <a:t>Detection of any device attached to user computers,</a:t>
            </a:r>
            <a:endParaRPr lang="en-US" sz="1850" dirty="0">
              <a:latin typeface="Trebuchet MS"/>
              <a:cs typeface="Calibri"/>
            </a:endParaRPr>
          </a:p>
        </p:txBody>
      </p:sp>
      <p:sp>
        <p:nvSpPr>
          <p:cNvPr id="5" name="object 5"/>
          <p:cNvSpPr/>
          <p:nvPr/>
        </p:nvSpPr>
        <p:spPr>
          <a:xfrm>
            <a:off x="10099547" y="3322320"/>
            <a:ext cx="2065020" cy="329031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08635" y="6477787"/>
            <a:ext cx="923696" cy="21973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 y="762"/>
            <a:ext cx="12190730" cy="6856730"/>
          </a:xfrm>
          <a:custGeom>
            <a:avLst/>
            <a:gdLst/>
            <a:ahLst/>
            <a:cxnLst/>
            <a:rect l="l" t="t" r="r" b="b"/>
            <a:pathLst>
              <a:path w="12190730" h="6856730">
                <a:moveTo>
                  <a:pt x="0" y="0"/>
                </a:moveTo>
                <a:lnTo>
                  <a:pt x="12190476" y="0"/>
                </a:lnTo>
              </a:path>
              <a:path w="12190730" h="6856730">
                <a:moveTo>
                  <a:pt x="0" y="0"/>
                </a:moveTo>
                <a:lnTo>
                  <a:pt x="0" y="6856475"/>
                </a:lnTo>
              </a:path>
            </a:pathLst>
          </a:custGeom>
          <a:ln w="3175">
            <a:solidFill>
              <a:srgbClr val="000000"/>
            </a:solidFill>
          </a:ln>
        </p:spPr>
        <p:txBody>
          <a:bodyPr wrap="square" lIns="0" tIns="0" rIns="0" bIns="0" rtlCol="0"/>
          <a:lstStyle/>
          <a:p>
            <a:endParaRPr/>
          </a:p>
        </p:txBody>
      </p:sp>
      <p:sp>
        <p:nvSpPr>
          <p:cNvPr id="3" name="object 3"/>
          <p:cNvSpPr/>
          <p:nvPr/>
        </p:nvSpPr>
        <p:spPr>
          <a:xfrm>
            <a:off x="761" y="6857237"/>
            <a:ext cx="12190730" cy="0"/>
          </a:xfrm>
          <a:custGeom>
            <a:avLst/>
            <a:gdLst/>
            <a:ahLst/>
            <a:cxnLst/>
            <a:rect l="l" t="t" r="r" b="b"/>
            <a:pathLst>
              <a:path w="12190730">
                <a:moveTo>
                  <a:pt x="0" y="0"/>
                </a:moveTo>
                <a:lnTo>
                  <a:pt x="12190476" y="0"/>
                </a:lnTo>
              </a:path>
            </a:pathLst>
          </a:custGeom>
          <a:ln w="3175">
            <a:solidFill>
              <a:srgbClr val="000000"/>
            </a:solidFill>
          </a:ln>
        </p:spPr>
        <p:txBody>
          <a:bodyPr wrap="square" lIns="0" tIns="0" rIns="0" bIns="0" rtlCol="0"/>
          <a:lstStyle/>
          <a:p>
            <a:endParaRPr/>
          </a:p>
        </p:txBody>
      </p:sp>
      <p:grpSp>
        <p:nvGrpSpPr>
          <p:cNvPr id="4" name="object 4"/>
          <p:cNvGrpSpPr/>
          <p:nvPr/>
        </p:nvGrpSpPr>
        <p:grpSpPr>
          <a:xfrm>
            <a:off x="829055" y="0"/>
            <a:ext cx="11363325" cy="6858634"/>
            <a:chOff x="829055" y="0"/>
            <a:chExt cx="11363325" cy="6858634"/>
          </a:xfrm>
        </p:grpSpPr>
        <p:sp>
          <p:nvSpPr>
            <p:cNvPr id="5" name="object 5"/>
            <p:cNvSpPr/>
            <p:nvPr/>
          </p:nvSpPr>
          <p:spPr>
            <a:xfrm>
              <a:off x="12191237" y="762"/>
              <a:ext cx="0" cy="6856730"/>
            </a:xfrm>
            <a:custGeom>
              <a:avLst/>
              <a:gdLst/>
              <a:ahLst/>
              <a:cxnLst/>
              <a:rect l="l" t="t" r="r" b="b"/>
              <a:pathLst>
                <a:path h="6856730">
                  <a:moveTo>
                    <a:pt x="0" y="6856475"/>
                  </a:moveTo>
                  <a:lnTo>
                    <a:pt x="0" y="0"/>
                  </a:lnTo>
                </a:path>
              </a:pathLst>
            </a:custGeom>
            <a:ln w="3175">
              <a:solidFill>
                <a:srgbClr val="000000"/>
              </a:solidFill>
            </a:ln>
          </p:spPr>
          <p:txBody>
            <a:bodyPr wrap="square" lIns="0" tIns="0" rIns="0" bIns="0" rtlCol="0"/>
            <a:lstStyle/>
            <a:p>
              <a:endParaRPr/>
            </a:p>
          </p:txBody>
        </p:sp>
        <p:sp>
          <p:nvSpPr>
            <p:cNvPr id="6" name="object 6"/>
            <p:cNvSpPr/>
            <p:nvPr/>
          </p:nvSpPr>
          <p:spPr>
            <a:xfrm>
              <a:off x="1078991" y="9144"/>
              <a:ext cx="11111865" cy="5785485"/>
            </a:xfrm>
            <a:custGeom>
              <a:avLst/>
              <a:gdLst/>
              <a:ahLst/>
              <a:cxnLst/>
              <a:rect l="l" t="t" r="r" b="b"/>
              <a:pathLst>
                <a:path w="11111865" h="5785485">
                  <a:moveTo>
                    <a:pt x="11111484" y="0"/>
                  </a:moveTo>
                  <a:lnTo>
                    <a:pt x="0" y="0"/>
                  </a:lnTo>
                  <a:lnTo>
                    <a:pt x="0" y="5785104"/>
                  </a:lnTo>
                  <a:lnTo>
                    <a:pt x="11111484" y="5785104"/>
                  </a:lnTo>
                  <a:lnTo>
                    <a:pt x="11111484" y="0"/>
                  </a:lnTo>
                  <a:close/>
                </a:path>
              </a:pathLst>
            </a:custGeom>
            <a:solidFill>
              <a:srgbClr val="303B41"/>
            </a:solidFill>
          </p:spPr>
          <p:txBody>
            <a:bodyPr wrap="square" lIns="0" tIns="0" rIns="0" bIns="0" rtlCol="0"/>
            <a:lstStyle/>
            <a:p>
              <a:endParaRPr/>
            </a:p>
          </p:txBody>
        </p:sp>
        <p:sp>
          <p:nvSpPr>
            <p:cNvPr id="7" name="object 7"/>
            <p:cNvSpPr/>
            <p:nvPr/>
          </p:nvSpPr>
          <p:spPr>
            <a:xfrm>
              <a:off x="8290560" y="2959098"/>
              <a:ext cx="3901439" cy="38989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29055" y="2887979"/>
              <a:ext cx="929639" cy="929640"/>
            </a:xfrm>
            <a:prstGeom prst="rect">
              <a:avLst/>
            </a:prstGeom>
            <a:blipFill>
              <a:blip r:embed="rId3" cstate="print"/>
              <a:stretch>
                <a:fillRect/>
              </a:stretch>
            </a:blipFill>
          </p:spPr>
          <p:txBody>
            <a:bodyPr wrap="square" lIns="0" tIns="0" rIns="0" bIns="0" rtlCol="0"/>
            <a:lstStyle/>
            <a:p>
              <a:endParaRPr/>
            </a:p>
          </p:txBody>
        </p:sp>
      </p:grpSp>
      <p:sp>
        <p:nvSpPr>
          <p:cNvPr id="9" name="object 9"/>
          <p:cNvSpPr txBox="1"/>
          <p:nvPr/>
        </p:nvSpPr>
        <p:spPr>
          <a:xfrm>
            <a:off x="10150602" y="180847"/>
            <a:ext cx="165798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FFFFFF"/>
                </a:solidFill>
                <a:latin typeface="Trebuchet MS"/>
                <a:cs typeface="Trebuchet MS"/>
                <a:hlinkClick r:id="rId4"/>
              </a:rPr>
              <a:t>www.cyspot.com.tr</a:t>
            </a:r>
            <a:endParaRPr sz="1400">
              <a:latin typeface="Trebuchet MS"/>
              <a:cs typeface="Trebuchet MS"/>
            </a:endParaRPr>
          </a:p>
        </p:txBody>
      </p:sp>
      <p:grpSp>
        <p:nvGrpSpPr>
          <p:cNvPr id="10" name="object 10"/>
          <p:cNvGrpSpPr/>
          <p:nvPr/>
        </p:nvGrpSpPr>
        <p:grpSpPr>
          <a:xfrm>
            <a:off x="204215" y="306324"/>
            <a:ext cx="8957310" cy="6487795"/>
            <a:chOff x="204215" y="306324"/>
            <a:chExt cx="8957310" cy="6487795"/>
          </a:xfrm>
        </p:grpSpPr>
        <p:sp>
          <p:nvSpPr>
            <p:cNvPr id="11" name="object 11"/>
            <p:cNvSpPr/>
            <p:nvPr/>
          </p:nvSpPr>
          <p:spPr>
            <a:xfrm>
              <a:off x="1441704" y="312420"/>
              <a:ext cx="7719695" cy="0"/>
            </a:xfrm>
            <a:custGeom>
              <a:avLst/>
              <a:gdLst/>
              <a:ahLst/>
              <a:cxnLst/>
              <a:rect l="l" t="t" r="r" b="b"/>
              <a:pathLst>
                <a:path w="7719695">
                  <a:moveTo>
                    <a:pt x="0" y="0"/>
                  </a:moveTo>
                  <a:lnTo>
                    <a:pt x="7719695" y="0"/>
                  </a:lnTo>
                </a:path>
              </a:pathLst>
            </a:custGeom>
            <a:ln w="12192">
              <a:solidFill>
                <a:srgbClr val="FFAB03"/>
              </a:solidFill>
            </a:ln>
          </p:spPr>
          <p:txBody>
            <a:bodyPr wrap="square" lIns="0" tIns="0" rIns="0" bIns="0" rtlCol="0"/>
            <a:lstStyle/>
            <a:p>
              <a:endParaRPr/>
            </a:p>
          </p:txBody>
        </p:sp>
        <p:sp>
          <p:nvSpPr>
            <p:cNvPr id="12" name="object 12"/>
            <p:cNvSpPr/>
            <p:nvPr/>
          </p:nvSpPr>
          <p:spPr>
            <a:xfrm>
              <a:off x="2007108" y="2887979"/>
              <a:ext cx="2980944" cy="80924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04215" y="6472427"/>
              <a:ext cx="928116" cy="321564"/>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 y="762"/>
            <a:ext cx="12190730" cy="6856730"/>
          </a:xfrm>
          <a:custGeom>
            <a:avLst/>
            <a:gdLst/>
            <a:ahLst/>
            <a:cxnLst/>
            <a:rect l="l" t="t" r="r" b="b"/>
            <a:pathLst>
              <a:path w="12190730" h="6856730">
                <a:moveTo>
                  <a:pt x="0" y="0"/>
                </a:moveTo>
                <a:lnTo>
                  <a:pt x="12190476" y="0"/>
                </a:lnTo>
              </a:path>
              <a:path w="12190730" h="6856730">
                <a:moveTo>
                  <a:pt x="0" y="0"/>
                </a:moveTo>
                <a:lnTo>
                  <a:pt x="0" y="6856475"/>
                </a:lnTo>
              </a:path>
            </a:pathLst>
          </a:custGeom>
          <a:ln w="3175">
            <a:solidFill>
              <a:srgbClr val="000000"/>
            </a:solidFill>
          </a:ln>
        </p:spPr>
        <p:txBody>
          <a:bodyPr wrap="square" lIns="0" tIns="0" rIns="0" bIns="0" rtlCol="0"/>
          <a:lstStyle/>
          <a:p>
            <a:endParaRPr/>
          </a:p>
        </p:txBody>
      </p:sp>
      <p:sp>
        <p:nvSpPr>
          <p:cNvPr id="3" name="object 3"/>
          <p:cNvSpPr/>
          <p:nvPr/>
        </p:nvSpPr>
        <p:spPr>
          <a:xfrm>
            <a:off x="761" y="6857237"/>
            <a:ext cx="12190730" cy="0"/>
          </a:xfrm>
          <a:custGeom>
            <a:avLst/>
            <a:gdLst/>
            <a:ahLst/>
            <a:cxnLst/>
            <a:rect l="l" t="t" r="r" b="b"/>
            <a:pathLst>
              <a:path w="12190730">
                <a:moveTo>
                  <a:pt x="0" y="0"/>
                </a:moveTo>
                <a:lnTo>
                  <a:pt x="12190476" y="0"/>
                </a:lnTo>
              </a:path>
            </a:pathLst>
          </a:custGeom>
          <a:ln w="3175">
            <a:solidFill>
              <a:srgbClr val="000000"/>
            </a:solidFill>
          </a:ln>
        </p:spPr>
        <p:txBody>
          <a:bodyPr wrap="square" lIns="0" tIns="0" rIns="0" bIns="0" rtlCol="0"/>
          <a:lstStyle/>
          <a:p>
            <a:endParaRPr/>
          </a:p>
        </p:txBody>
      </p:sp>
      <p:grpSp>
        <p:nvGrpSpPr>
          <p:cNvPr id="4" name="object 4"/>
          <p:cNvGrpSpPr/>
          <p:nvPr/>
        </p:nvGrpSpPr>
        <p:grpSpPr>
          <a:xfrm>
            <a:off x="829055" y="0"/>
            <a:ext cx="11363325" cy="6858634"/>
            <a:chOff x="829055" y="0"/>
            <a:chExt cx="11363325" cy="6858634"/>
          </a:xfrm>
        </p:grpSpPr>
        <p:sp>
          <p:nvSpPr>
            <p:cNvPr id="5" name="object 5"/>
            <p:cNvSpPr/>
            <p:nvPr/>
          </p:nvSpPr>
          <p:spPr>
            <a:xfrm>
              <a:off x="12191237" y="762"/>
              <a:ext cx="0" cy="6856730"/>
            </a:xfrm>
            <a:custGeom>
              <a:avLst/>
              <a:gdLst/>
              <a:ahLst/>
              <a:cxnLst/>
              <a:rect l="l" t="t" r="r" b="b"/>
              <a:pathLst>
                <a:path h="6856730">
                  <a:moveTo>
                    <a:pt x="0" y="6856475"/>
                  </a:moveTo>
                  <a:lnTo>
                    <a:pt x="0" y="0"/>
                  </a:lnTo>
                </a:path>
              </a:pathLst>
            </a:custGeom>
            <a:ln w="3175">
              <a:solidFill>
                <a:srgbClr val="000000"/>
              </a:solidFill>
            </a:ln>
          </p:spPr>
          <p:txBody>
            <a:bodyPr wrap="square" lIns="0" tIns="0" rIns="0" bIns="0" rtlCol="0"/>
            <a:lstStyle/>
            <a:p>
              <a:endParaRPr/>
            </a:p>
          </p:txBody>
        </p:sp>
        <p:sp>
          <p:nvSpPr>
            <p:cNvPr id="6" name="object 6"/>
            <p:cNvSpPr/>
            <p:nvPr/>
          </p:nvSpPr>
          <p:spPr>
            <a:xfrm>
              <a:off x="1080515" y="74675"/>
              <a:ext cx="11111865" cy="5785485"/>
            </a:xfrm>
            <a:custGeom>
              <a:avLst/>
              <a:gdLst/>
              <a:ahLst/>
              <a:cxnLst/>
              <a:rect l="l" t="t" r="r" b="b"/>
              <a:pathLst>
                <a:path w="11111865" h="5785485">
                  <a:moveTo>
                    <a:pt x="11111484" y="0"/>
                  </a:moveTo>
                  <a:lnTo>
                    <a:pt x="0" y="0"/>
                  </a:lnTo>
                  <a:lnTo>
                    <a:pt x="0" y="5785104"/>
                  </a:lnTo>
                  <a:lnTo>
                    <a:pt x="11111484" y="5785104"/>
                  </a:lnTo>
                  <a:lnTo>
                    <a:pt x="11111484" y="0"/>
                  </a:lnTo>
                  <a:close/>
                </a:path>
              </a:pathLst>
            </a:custGeom>
            <a:solidFill>
              <a:schemeClr val="bg2"/>
            </a:solidFill>
          </p:spPr>
          <p:txBody>
            <a:bodyPr wrap="square" lIns="0" tIns="0" rIns="0" bIns="0" rtlCol="0"/>
            <a:lstStyle/>
            <a:p>
              <a:endParaRPr/>
            </a:p>
          </p:txBody>
        </p:sp>
        <p:sp>
          <p:nvSpPr>
            <p:cNvPr id="7" name="object 7"/>
            <p:cNvSpPr/>
            <p:nvPr/>
          </p:nvSpPr>
          <p:spPr>
            <a:xfrm>
              <a:off x="8290560" y="2959098"/>
              <a:ext cx="3901439" cy="38989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29055" y="2887979"/>
              <a:ext cx="929639" cy="92964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441704" y="312419"/>
              <a:ext cx="7719695" cy="0"/>
            </a:xfrm>
            <a:custGeom>
              <a:avLst/>
              <a:gdLst/>
              <a:ahLst/>
              <a:cxnLst/>
              <a:rect l="l" t="t" r="r" b="b"/>
              <a:pathLst>
                <a:path w="7719695">
                  <a:moveTo>
                    <a:pt x="0" y="0"/>
                  </a:moveTo>
                  <a:lnTo>
                    <a:pt x="7719695" y="0"/>
                  </a:lnTo>
                </a:path>
              </a:pathLst>
            </a:custGeom>
            <a:ln w="12192">
              <a:solidFill>
                <a:srgbClr val="FFAB03"/>
              </a:solidFill>
            </a:ln>
          </p:spPr>
          <p:txBody>
            <a:bodyPr wrap="square" lIns="0" tIns="0" rIns="0" bIns="0" rtlCol="0"/>
            <a:lstStyle/>
            <a:p>
              <a:endParaRPr/>
            </a:p>
          </p:txBody>
        </p:sp>
      </p:grpSp>
      <p:sp>
        <p:nvSpPr>
          <p:cNvPr id="11" name="object 11"/>
          <p:cNvSpPr/>
          <p:nvPr/>
        </p:nvSpPr>
        <p:spPr>
          <a:xfrm>
            <a:off x="204215" y="6472428"/>
            <a:ext cx="928116" cy="321564"/>
          </a:xfrm>
          <a:prstGeom prst="rect">
            <a:avLst/>
          </a:prstGeom>
          <a:blipFill>
            <a:blip r:embed="rId4" cstate="print"/>
            <a:stretch>
              <a:fillRect/>
            </a:stretch>
          </a:blipFill>
        </p:spPr>
        <p:txBody>
          <a:bodyPr wrap="square" lIns="0" tIns="0" rIns="0" bIns="0" rtlCol="0"/>
          <a:lstStyle/>
          <a:p>
            <a:endParaRPr/>
          </a:p>
        </p:txBody>
      </p:sp>
      <p:pic>
        <p:nvPicPr>
          <p:cNvPr id="13" name="Resim 12">
            <a:extLst>
              <a:ext uri="{FF2B5EF4-FFF2-40B4-BE49-F238E27FC236}">
                <a16:creationId xmlns:a16="http://schemas.microsoft.com/office/drawing/2014/main" id="{E87C635B-A745-4AC2-A404-AFF4E7B732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398" y="2017599"/>
            <a:ext cx="5645602" cy="2822801"/>
          </a:xfrm>
          <a:prstGeom prst="rect">
            <a:avLst/>
          </a:prstGeom>
        </p:spPr>
      </p:pic>
    </p:spTree>
    <p:extLst>
      <p:ext uri="{BB962C8B-B14F-4D97-AF65-F5344CB8AC3E}">
        <p14:creationId xmlns:p14="http://schemas.microsoft.com/office/powerpoint/2010/main" val="2520582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11681" y="487425"/>
            <a:ext cx="8966200" cy="535403"/>
          </a:xfrm>
          <a:prstGeom prst="rect">
            <a:avLst/>
          </a:prstGeom>
        </p:spPr>
        <p:txBody>
          <a:bodyPr vert="horz" wrap="square" lIns="0" tIns="12065" rIns="0" bIns="0" rtlCol="0" anchor="t">
            <a:spAutoFit/>
          </a:bodyPr>
          <a:lstStyle/>
          <a:p>
            <a:pPr marL="12700">
              <a:lnSpc>
                <a:spcPct val="100000"/>
              </a:lnSpc>
              <a:spcBef>
                <a:spcPts val="95"/>
              </a:spcBef>
            </a:pPr>
            <a:r>
              <a:rPr lang="tr-TR" sz="3400" b="0" spc="190" dirty="0" err="1"/>
              <a:t>Why</a:t>
            </a:r>
            <a:r>
              <a:rPr lang="tr-TR" sz="3400" b="0" spc="190" dirty="0"/>
              <a:t> </a:t>
            </a:r>
            <a:r>
              <a:rPr lang="tr-TR" sz="3400" b="0" spc="190" dirty="0" err="1"/>
              <a:t>CyThreat</a:t>
            </a:r>
            <a:r>
              <a:rPr lang="tr-TR" sz="3400" b="0" spc="190" dirty="0"/>
              <a:t> SOAR?</a:t>
            </a:r>
            <a:endParaRPr lang="tr-TR" b="0" dirty="0"/>
          </a:p>
        </p:txBody>
      </p:sp>
      <p:sp>
        <p:nvSpPr>
          <p:cNvPr id="10" name="object 10"/>
          <p:cNvSpPr txBox="1"/>
          <p:nvPr/>
        </p:nvSpPr>
        <p:spPr>
          <a:xfrm>
            <a:off x="1183593" y="1693148"/>
            <a:ext cx="5203190" cy="1490152"/>
          </a:xfrm>
          <a:prstGeom prst="rect">
            <a:avLst/>
          </a:prstGeom>
        </p:spPr>
        <p:txBody>
          <a:bodyPr vert="horz" wrap="square" lIns="0" tIns="12700" rIns="0" bIns="0" rtlCol="0" anchor="t">
            <a:spAutoFit/>
          </a:bodyPr>
          <a:lstStyle/>
          <a:p>
            <a:pPr marL="285750" indent="-285750">
              <a:buFont typeface="Arial" panose="020B0604020202020204" pitchFamily="34" charset="0"/>
              <a:buChar char="•"/>
            </a:pPr>
            <a:r>
              <a:rPr lang="tr-TR" sz="2000" dirty="0" err="1">
                <a:latin typeface="Trebuchet MS"/>
                <a:ea typeface="+mn-lt"/>
                <a:cs typeface="+mn-lt"/>
              </a:rPr>
              <a:t>security</a:t>
            </a:r>
            <a:r>
              <a:rPr lang="tr-TR" sz="2000" dirty="0">
                <a:latin typeface="Trebuchet MS"/>
                <a:ea typeface="+mn-lt"/>
                <a:cs typeface="+mn-lt"/>
              </a:rPr>
              <a:t> </a:t>
            </a:r>
            <a:r>
              <a:rPr lang="tr-TR" sz="2000" dirty="0" err="1">
                <a:latin typeface="Trebuchet MS"/>
                <a:ea typeface="+mn-lt"/>
                <a:cs typeface="+mn-lt"/>
              </a:rPr>
              <a:t>regulation</a:t>
            </a:r>
            <a:endParaRPr lang="tr-TR" sz="2000" b="0" i="0">
              <a:solidFill>
                <a:srgbClr val="252525"/>
              </a:solidFill>
              <a:latin typeface="Trebuchet MS"/>
            </a:endParaRPr>
          </a:p>
          <a:p>
            <a:pPr marL="285750" indent="-285750">
              <a:buFont typeface="Arial" panose="020B0604020202020204" pitchFamily="34" charset="0"/>
              <a:buChar char="•"/>
            </a:pPr>
            <a:r>
              <a:rPr lang="tr-TR" sz="2000" dirty="0">
                <a:latin typeface="Trebuchet MS"/>
                <a:ea typeface="+mn-lt"/>
                <a:cs typeface="+mn-lt"/>
              </a:rPr>
              <a:t>Security </a:t>
            </a:r>
            <a:r>
              <a:rPr lang="tr-TR" sz="2000" dirty="0" err="1">
                <a:latin typeface="Trebuchet MS"/>
                <a:ea typeface="+mn-lt"/>
                <a:cs typeface="+mn-lt"/>
              </a:rPr>
              <a:t>automation</a:t>
            </a:r>
            <a:endParaRPr lang="tr-TR" sz="2000" b="0" i="0" dirty="0">
              <a:latin typeface="Trebuchet MS"/>
              <a:ea typeface="+mn-lt"/>
              <a:cs typeface="+mn-lt"/>
            </a:endParaRPr>
          </a:p>
          <a:p>
            <a:pPr marL="285750" indent="-285750">
              <a:buFont typeface="Arial" panose="020B0604020202020204" pitchFamily="34" charset="0"/>
              <a:buChar char="•"/>
            </a:pPr>
            <a:r>
              <a:rPr lang="tr-TR" sz="2000" dirty="0">
                <a:latin typeface="Trebuchet MS"/>
                <a:ea typeface="+mn-lt"/>
                <a:cs typeface="+mn-lt"/>
              </a:rPr>
              <a:t>Security </a:t>
            </a:r>
            <a:r>
              <a:rPr lang="tr-TR" sz="2000" dirty="0" err="1">
                <a:latin typeface="Trebuchet MS"/>
                <a:ea typeface="+mn-lt"/>
                <a:cs typeface="+mn-lt"/>
              </a:rPr>
              <a:t>response</a:t>
            </a:r>
            <a:r>
              <a:rPr lang="tr-TR" sz="2000" b="0" i="0" dirty="0">
                <a:effectLst/>
                <a:latin typeface="Trebuchet MS"/>
                <a:ea typeface="+mn-lt"/>
                <a:cs typeface="+mn-lt"/>
              </a:rPr>
              <a:t>.</a:t>
            </a:r>
            <a:endParaRPr lang="tr-TR" sz="2000" b="0" i="0" dirty="0">
              <a:latin typeface="Trebuchet MS"/>
              <a:ea typeface="+mn-lt"/>
              <a:cs typeface="+mn-lt"/>
            </a:endParaRPr>
          </a:p>
          <a:p>
            <a:br>
              <a:rPr lang="tr-TR" dirty="0"/>
            </a:br>
            <a:endParaRPr lang="tr-TR" sz="1800" dirty="0">
              <a:latin typeface="Trebuchet MS"/>
              <a:cs typeface="Trebuchet MS"/>
            </a:endParaRPr>
          </a:p>
        </p:txBody>
      </p:sp>
      <p:sp>
        <p:nvSpPr>
          <p:cNvPr id="15" name="object 15"/>
          <p:cNvSpPr/>
          <p:nvPr/>
        </p:nvSpPr>
        <p:spPr>
          <a:xfrm>
            <a:off x="208635" y="6477787"/>
            <a:ext cx="923696" cy="219735"/>
          </a:xfrm>
          <a:prstGeom prst="rect">
            <a:avLst/>
          </a:prstGeom>
          <a:blipFill>
            <a:blip r:embed="rId3" cstate="print"/>
            <a:stretch>
              <a:fillRect/>
            </a:stretch>
          </a:blipFill>
        </p:spPr>
        <p:txBody>
          <a:bodyPr wrap="square" lIns="0" tIns="0" rIns="0" bIns="0" rtlCol="0"/>
          <a:lstStyle/>
          <a:p>
            <a:endParaRPr/>
          </a:p>
        </p:txBody>
      </p:sp>
      <p:sp>
        <p:nvSpPr>
          <p:cNvPr id="14" name="Metin kutusu 13">
            <a:extLst>
              <a:ext uri="{FF2B5EF4-FFF2-40B4-BE49-F238E27FC236}">
                <a16:creationId xmlns:a16="http://schemas.microsoft.com/office/drawing/2014/main" id="{58EF744A-68D0-40B1-BF5E-B23212F4E968}"/>
              </a:ext>
            </a:extLst>
          </p:cNvPr>
          <p:cNvSpPr txBox="1"/>
          <p:nvPr/>
        </p:nvSpPr>
        <p:spPr>
          <a:xfrm>
            <a:off x="898969" y="1220463"/>
            <a:ext cx="6096000" cy="400110"/>
          </a:xfrm>
          <a:prstGeom prst="rect">
            <a:avLst/>
          </a:prstGeom>
          <a:noFill/>
        </p:spPr>
        <p:txBody>
          <a:bodyPr wrap="square" lIns="91440" tIns="45720" rIns="91440" bIns="45720" anchor="t">
            <a:spAutoFit/>
          </a:bodyPr>
          <a:lstStyle/>
          <a:p>
            <a:r>
              <a:rPr lang="tr-TR" sz="2000" i="0" dirty="0" err="1">
                <a:effectLst/>
                <a:latin typeface="Trebuchet MS"/>
                <a:ea typeface="+mn-lt"/>
                <a:cs typeface="+mn-lt"/>
              </a:rPr>
              <a:t>CyThreat</a:t>
            </a:r>
            <a:r>
              <a:rPr lang="tr-TR" sz="2000" i="0" dirty="0">
                <a:effectLst/>
                <a:latin typeface="Trebuchet MS"/>
                <a:ea typeface="+mn-lt"/>
                <a:cs typeface="+mn-lt"/>
              </a:rPr>
              <a:t> </a:t>
            </a:r>
            <a:r>
              <a:rPr lang="tr-TR" sz="2000" dirty="0">
                <a:latin typeface="Trebuchet MS"/>
                <a:ea typeface="+mn-lt"/>
                <a:cs typeface="+mn-lt"/>
              </a:rPr>
              <a:t>SOAR has </a:t>
            </a:r>
            <a:r>
              <a:rPr lang="tr-TR" sz="2000" dirty="0" err="1">
                <a:latin typeface="Trebuchet MS"/>
                <a:ea typeface="+mn-lt"/>
                <a:cs typeface="+mn-lt"/>
              </a:rPr>
              <a:t>three</a:t>
            </a:r>
            <a:r>
              <a:rPr lang="tr-TR" sz="2000" dirty="0">
                <a:latin typeface="Trebuchet MS"/>
                <a:ea typeface="+mn-lt"/>
                <a:cs typeface="+mn-lt"/>
              </a:rPr>
              <a:t> main </a:t>
            </a:r>
            <a:r>
              <a:rPr lang="tr-TR" sz="2000" dirty="0" err="1">
                <a:latin typeface="Trebuchet MS"/>
                <a:ea typeface="+mn-lt"/>
                <a:cs typeface="+mn-lt"/>
              </a:rPr>
              <a:t>components</a:t>
            </a:r>
            <a:r>
              <a:rPr lang="tr-TR" sz="2000" i="0" dirty="0">
                <a:effectLst/>
                <a:latin typeface="Trebuchet MS"/>
                <a:ea typeface="+mn-lt"/>
                <a:cs typeface="+mn-lt"/>
              </a:rPr>
              <a:t>:</a:t>
            </a:r>
            <a:endParaRPr lang="tr-TR" dirty="0">
              <a:latin typeface="Trebuchet MS"/>
              <a:ea typeface="+mn-lt"/>
              <a:cs typeface="+mn-lt"/>
            </a:endParaRPr>
          </a:p>
        </p:txBody>
      </p:sp>
      <p:pic>
        <p:nvPicPr>
          <p:cNvPr id="1028" name="Picture 4">
            <a:extLst>
              <a:ext uri="{FF2B5EF4-FFF2-40B4-BE49-F238E27FC236}">
                <a16:creationId xmlns:a16="http://schemas.microsoft.com/office/drawing/2014/main" id="{CCBF7151-C215-4218-B97E-3D34E4F6FA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166" y="394154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26DFF3F6-4920-4357-915A-C3C6401940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8466" y="4770665"/>
            <a:ext cx="1098829" cy="1098829"/>
          </a:xfrm>
          <a:prstGeom prst="rect">
            <a:avLst/>
          </a:prstGeom>
        </p:spPr>
      </p:pic>
      <p:pic>
        <p:nvPicPr>
          <p:cNvPr id="12" name="Resim 11">
            <a:extLst>
              <a:ext uri="{FF2B5EF4-FFF2-40B4-BE49-F238E27FC236}">
                <a16:creationId xmlns:a16="http://schemas.microsoft.com/office/drawing/2014/main" id="{342B1BDF-A19E-4315-AF2B-74A77CC8A9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8800" y="4887748"/>
            <a:ext cx="981746" cy="981746"/>
          </a:xfrm>
          <a:prstGeom prst="rect">
            <a:avLst/>
          </a:prstGeom>
        </p:spPr>
      </p:pic>
      <p:pic>
        <p:nvPicPr>
          <p:cNvPr id="16" name="Resim 15">
            <a:extLst>
              <a:ext uri="{FF2B5EF4-FFF2-40B4-BE49-F238E27FC236}">
                <a16:creationId xmlns:a16="http://schemas.microsoft.com/office/drawing/2014/main" id="{BF4D2819-207B-4C29-9FBD-6D5C051275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4685" y="4931055"/>
            <a:ext cx="981746" cy="981746"/>
          </a:xfrm>
          <a:prstGeom prst="rect">
            <a:avLst/>
          </a:prstGeom>
        </p:spPr>
      </p:pic>
      <p:sp>
        <p:nvSpPr>
          <p:cNvPr id="23" name="Metin kutusu 22">
            <a:extLst>
              <a:ext uri="{FF2B5EF4-FFF2-40B4-BE49-F238E27FC236}">
                <a16:creationId xmlns:a16="http://schemas.microsoft.com/office/drawing/2014/main" id="{DAB7D6A4-9A50-42F0-A31B-BFD2A22144DE}"/>
              </a:ext>
            </a:extLst>
          </p:cNvPr>
          <p:cNvSpPr txBox="1"/>
          <p:nvPr/>
        </p:nvSpPr>
        <p:spPr>
          <a:xfrm>
            <a:off x="1981200" y="5905054"/>
            <a:ext cx="9906000" cy="369332"/>
          </a:xfrm>
          <a:prstGeom prst="rect">
            <a:avLst/>
          </a:prstGeom>
          <a:noFill/>
        </p:spPr>
        <p:txBody>
          <a:bodyPr wrap="square">
            <a:spAutoFit/>
          </a:bodyPr>
          <a:lstStyle/>
          <a:p>
            <a:pPr algn="l"/>
            <a:r>
              <a:rPr lang="tr-TR" sz="1800" dirty="0">
                <a:latin typeface="Trebuchet MS"/>
                <a:cs typeface="Trebuchet MS"/>
              </a:rPr>
              <a:t>SIEM                                               Aksiyon                                              Değer Katar</a:t>
            </a:r>
          </a:p>
        </p:txBody>
      </p:sp>
      <p:pic>
        <p:nvPicPr>
          <p:cNvPr id="5" name="Resim 4">
            <a:extLst>
              <a:ext uri="{FF2B5EF4-FFF2-40B4-BE49-F238E27FC236}">
                <a16:creationId xmlns:a16="http://schemas.microsoft.com/office/drawing/2014/main" id="{B45BB03E-06AD-4ECF-BB03-A4DCE41A1B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531" y="1621720"/>
            <a:ext cx="6460972" cy="3068267"/>
          </a:xfrm>
          <a:prstGeom prst="rect">
            <a:avLst/>
          </a:prstGeom>
        </p:spPr>
      </p:pic>
    </p:spTree>
    <p:extLst>
      <p:ext uri="{BB962C8B-B14F-4D97-AF65-F5344CB8AC3E}">
        <p14:creationId xmlns:p14="http://schemas.microsoft.com/office/powerpoint/2010/main" val="4068150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ikdörtgen 21">
            <a:extLst>
              <a:ext uri="{FF2B5EF4-FFF2-40B4-BE49-F238E27FC236}">
                <a16:creationId xmlns:a16="http://schemas.microsoft.com/office/drawing/2014/main" id="{052D194C-B13F-42BF-B4B8-FA2F47B0EA74}"/>
              </a:ext>
            </a:extLst>
          </p:cNvPr>
          <p:cNvSpPr/>
          <p:nvPr/>
        </p:nvSpPr>
        <p:spPr>
          <a:xfrm>
            <a:off x="5052262" y="4477091"/>
            <a:ext cx="6134793" cy="18399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50000"/>
                </a:schemeClr>
              </a:solidFill>
            </a:endParaRPr>
          </a:p>
        </p:txBody>
      </p:sp>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197304" y="-58915"/>
            <a:ext cx="9541294" cy="1581843"/>
          </a:xfrm>
          <a:prstGeom prst="rect">
            <a:avLst/>
          </a:prstGeom>
        </p:spPr>
        <p:txBody>
          <a:bodyPr vert="horz" wrap="square" lIns="0" tIns="12065" rIns="0" bIns="0" rtlCol="0" anchor="t">
            <a:spAutoFit/>
          </a:bodyPr>
          <a:lstStyle/>
          <a:p>
            <a:pPr algn="l"/>
            <a:endParaRPr lang="tr-TR" sz="3400" b="0" spc="190" dirty="0"/>
          </a:p>
          <a:p>
            <a:pPr algn="l"/>
            <a:r>
              <a:rPr lang="tr-TR" sz="3400" b="0" spc="190" dirty="0" err="1"/>
              <a:t>Manage</a:t>
            </a:r>
            <a:r>
              <a:rPr lang="tr-TR" sz="3400" b="0" spc="190" dirty="0"/>
              <a:t> Security Operations in </a:t>
            </a:r>
            <a:r>
              <a:rPr lang="tr-TR" sz="3400" b="0" spc="190" dirty="0" err="1"/>
              <a:t>One</a:t>
            </a:r>
            <a:r>
              <a:rPr lang="tr-TR" sz="3400" b="0" spc="190" dirty="0"/>
              <a:t> Platform</a:t>
            </a:r>
            <a:endParaRPr lang="tr-TR" dirty="0"/>
          </a:p>
        </p:txBody>
      </p:sp>
      <p:sp>
        <p:nvSpPr>
          <p:cNvPr id="4" name="object 4"/>
          <p:cNvSpPr/>
          <p:nvPr/>
        </p:nvSpPr>
        <p:spPr>
          <a:xfrm>
            <a:off x="10328147" y="0"/>
            <a:ext cx="1863851" cy="3165348"/>
          </a:xfrm>
          <a:prstGeom prst="rect">
            <a:avLst/>
          </a:prstGeom>
          <a:blipFill>
            <a:blip r:embed="rId3" cstate="print"/>
            <a:stretch>
              <a:fillRect/>
            </a:stretch>
          </a:blipFill>
        </p:spPr>
        <p:txBody>
          <a:bodyPr wrap="square" lIns="0" tIns="0" rIns="0" bIns="0" rtlCol="0"/>
          <a:lstStyle/>
          <a:p>
            <a:endParaRPr dirty="0"/>
          </a:p>
        </p:txBody>
      </p:sp>
      <p:sp>
        <p:nvSpPr>
          <p:cNvPr id="10" name="object 10"/>
          <p:cNvSpPr txBox="1"/>
          <p:nvPr/>
        </p:nvSpPr>
        <p:spPr>
          <a:xfrm>
            <a:off x="5087822" y="3707927"/>
            <a:ext cx="5203190" cy="299720"/>
          </a:xfrm>
          <a:prstGeom prst="rect">
            <a:avLst/>
          </a:prstGeom>
        </p:spPr>
        <p:txBody>
          <a:bodyPr vert="horz" wrap="square" lIns="0" tIns="12700" rIns="0" bIns="0" rtlCol="0" anchor="t">
            <a:spAutoFit/>
          </a:bodyPr>
          <a:lstStyle/>
          <a:p>
            <a:pPr marL="12700">
              <a:spcBef>
                <a:spcPts val="100"/>
              </a:spcBef>
            </a:pPr>
            <a:r>
              <a:rPr lang="tr-TR" spc="50" dirty="0" err="1">
                <a:latin typeface="Trebuchet MS"/>
                <a:ea typeface="+mn-lt"/>
                <a:cs typeface="+mn-lt"/>
              </a:rPr>
              <a:t>Check</a:t>
            </a:r>
            <a:r>
              <a:rPr lang="tr-TR" spc="50" dirty="0">
                <a:latin typeface="Trebuchet MS"/>
                <a:ea typeface="+mn-lt"/>
                <a:cs typeface="+mn-lt"/>
              </a:rPr>
              <a:t> </a:t>
            </a:r>
            <a:r>
              <a:rPr lang="tr-TR" spc="50" dirty="0" err="1">
                <a:latin typeface="Trebuchet MS"/>
                <a:ea typeface="+mn-lt"/>
                <a:cs typeface="+mn-lt"/>
              </a:rPr>
              <a:t>Your</a:t>
            </a:r>
            <a:r>
              <a:rPr lang="tr-TR" spc="50" dirty="0">
                <a:latin typeface="Trebuchet MS"/>
                <a:ea typeface="+mn-lt"/>
                <a:cs typeface="+mn-lt"/>
              </a:rPr>
              <a:t> </a:t>
            </a:r>
            <a:r>
              <a:rPr lang="tr-TR" spc="50" dirty="0" err="1">
                <a:latin typeface="Trebuchet MS"/>
                <a:ea typeface="+mn-lt"/>
                <a:cs typeface="+mn-lt"/>
              </a:rPr>
              <a:t>Future</a:t>
            </a:r>
            <a:r>
              <a:rPr lang="tr-TR" spc="50" dirty="0">
                <a:latin typeface="Trebuchet MS"/>
                <a:ea typeface="+mn-lt"/>
                <a:cs typeface="+mn-lt"/>
              </a:rPr>
              <a:t> </a:t>
            </a:r>
            <a:r>
              <a:rPr lang="tr-TR" spc="50" dirty="0" err="1">
                <a:latin typeface="Trebuchet MS"/>
                <a:ea typeface="+mn-lt"/>
                <a:cs typeface="+mn-lt"/>
              </a:rPr>
              <a:t>Wealth</a:t>
            </a:r>
            <a:endParaRPr lang="tr-TR" dirty="0" err="1">
              <a:latin typeface="Trebuchet MS"/>
            </a:endParaRPr>
          </a:p>
        </p:txBody>
      </p:sp>
      <p:sp>
        <p:nvSpPr>
          <p:cNvPr id="15" name="object 15"/>
          <p:cNvSpPr/>
          <p:nvPr/>
        </p:nvSpPr>
        <p:spPr>
          <a:xfrm>
            <a:off x="208635" y="6477787"/>
            <a:ext cx="923696" cy="219735"/>
          </a:xfrm>
          <a:prstGeom prst="rect">
            <a:avLst/>
          </a:prstGeom>
          <a:blipFill>
            <a:blip r:embed="rId4" cstate="print"/>
            <a:stretch>
              <a:fillRect/>
            </a:stretch>
          </a:blipFill>
        </p:spPr>
        <p:txBody>
          <a:bodyPr wrap="square" lIns="0" tIns="0" rIns="0" bIns="0" rtlCol="0"/>
          <a:lstStyle/>
          <a:p>
            <a:endParaRPr/>
          </a:p>
        </p:txBody>
      </p:sp>
      <p:pic>
        <p:nvPicPr>
          <p:cNvPr id="17" name="Resim 16">
            <a:extLst>
              <a:ext uri="{FF2B5EF4-FFF2-40B4-BE49-F238E27FC236}">
                <a16:creationId xmlns:a16="http://schemas.microsoft.com/office/drawing/2014/main" id="{624C4DB0-70D6-4143-91F1-D57112DC54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2262" y="2009984"/>
            <a:ext cx="1444162" cy="1444162"/>
          </a:xfrm>
          <a:prstGeom prst="rect">
            <a:avLst/>
          </a:prstGeom>
        </p:spPr>
      </p:pic>
      <p:sp>
        <p:nvSpPr>
          <p:cNvPr id="21" name="Metin kutusu 20">
            <a:extLst>
              <a:ext uri="{FF2B5EF4-FFF2-40B4-BE49-F238E27FC236}">
                <a16:creationId xmlns:a16="http://schemas.microsoft.com/office/drawing/2014/main" id="{F289C021-2BE5-480F-9CFD-12BFE90CD4EA}"/>
              </a:ext>
            </a:extLst>
          </p:cNvPr>
          <p:cNvSpPr txBox="1"/>
          <p:nvPr/>
        </p:nvSpPr>
        <p:spPr>
          <a:xfrm>
            <a:off x="5021782" y="4477091"/>
            <a:ext cx="7467600" cy="2069797"/>
          </a:xfrm>
          <a:prstGeom prst="rect">
            <a:avLst/>
          </a:prstGeom>
          <a:noFill/>
        </p:spPr>
        <p:txBody>
          <a:bodyPr wrap="square" lIns="91440" tIns="45720" rIns="91440" bIns="45720" anchor="t">
            <a:spAutoFit/>
          </a:bodyPr>
          <a:lstStyle/>
          <a:p>
            <a:pPr marL="12700">
              <a:spcBef>
                <a:spcPts val="100"/>
              </a:spcBef>
            </a:pPr>
            <a:r>
              <a:rPr lang="tr-TR" dirty="0" err="1">
                <a:solidFill>
                  <a:schemeClr val="bg1"/>
                </a:solidFill>
                <a:latin typeface="Trebuchet MS"/>
                <a:ea typeface="+mn-lt"/>
                <a:cs typeface="+mn-lt"/>
              </a:rPr>
              <a:t>The</a:t>
            </a:r>
            <a:r>
              <a:rPr lang="tr-TR" dirty="0">
                <a:solidFill>
                  <a:schemeClr val="bg1"/>
                </a:solidFill>
                <a:latin typeface="Trebuchet MS"/>
                <a:ea typeface="+mn-lt"/>
                <a:cs typeface="+mn-lt"/>
              </a:rPr>
              <a:t> </a:t>
            </a:r>
            <a:r>
              <a:rPr lang="tr-TR" b="0" i="0" dirty="0">
                <a:solidFill>
                  <a:schemeClr val="bg1"/>
                </a:solidFill>
                <a:effectLst/>
                <a:latin typeface="Trebuchet MS"/>
                <a:ea typeface="+mn-lt"/>
                <a:cs typeface="+mn-lt"/>
              </a:rPr>
              <a:t>SOAR </a:t>
            </a:r>
            <a:r>
              <a:rPr lang="tr-TR" dirty="0">
                <a:solidFill>
                  <a:schemeClr val="bg1"/>
                </a:solidFill>
                <a:latin typeface="Trebuchet MS"/>
                <a:ea typeface="+mn-lt"/>
                <a:cs typeface="+mn-lt"/>
              </a:rPr>
              <a:t>platform </a:t>
            </a:r>
            <a:r>
              <a:rPr lang="tr-TR" dirty="0" err="1">
                <a:solidFill>
                  <a:schemeClr val="bg1"/>
                </a:solidFill>
                <a:latin typeface="Trebuchet MS"/>
                <a:ea typeface="+mn-lt"/>
                <a:cs typeface="+mn-lt"/>
              </a:rPr>
              <a:t>should</a:t>
            </a:r>
            <a:r>
              <a:rPr lang="tr-TR" dirty="0">
                <a:solidFill>
                  <a:schemeClr val="bg1"/>
                </a:solidFill>
                <a:latin typeface="Trebuchet MS"/>
                <a:ea typeface="+mn-lt"/>
                <a:cs typeface="+mn-lt"/>
              </a:rPr>
              <a:t> </a:t>
            </a:r>
            <a:r>
              <a:rPr lang="tr-TR" dirty="0" err="1">
                <a:solidFill>
                  <a:schemeClr val="bg1"/>
                </a:solidFill>
                <a:latin typeface="Trebuchet MS"/>
                <a:ea typeface="+mn-lt"/>
                <a:cs typeface="+mn-lt"/>
              </a:rPr>
              <a:t>help</a:t>
            </a:r>
            <a:r>
              <a:rPr lang="tr-TR" dirty="0">
                <a:solidFill>
                  <a:schemeClr val="bg1"/>
                </a:solidFill>
                <a:latin typeface="Trebuchet MS"/>
                <a:ea typeface="+mn-lt"/>
                <a:cs typeface="+mn-lt"/>
              </a:rPr>
              <a:t> </a:t>
            </a:r>
            <a:r>
              <a:rPr lang="tr-TR" dirty="0" err="1">
                <a:solidFill>
                  <a:schemeClr val="bg1"/>
                </a:solidFill>
                <a:latin typeface="Trebuchet MS"/>
                <a:ea typeface="+mn-lt"/>
                <a:cs typeface="+mn-lt"/>
              </a:rPr>
              <a:t>improve</a:t>
            </a:r>
            <a:r>
              <a:rPr lang="tr-TR" dirty="0">
                <a:solidFill>
                  <a:schemeClr val="bg1"/>
                </a:solidFill>
                <a:latin typeface="Trebuchet MS"/>
                <a:ea typeface="+mn-lt"/>
                <a:cs typeface="+mn-lt"/>
              </a:rPr>
              <a:t> </a:t>
            </a:r>
            <a:r>
              <a:rPr lang="tr-TR" dirty="0" err="1">
                <a:solidFill>
                  <a:schemeClr val="bg1"/>
                </a:solidFill>
                <a:latin typeface="Trebuchet MS"/>
                <a:ea typeface="+mn-lt"/>
                <a:cs typeface="+mn-lt"/>
              </a:rPr>
              <a:t>security</a:t>
            </a:r>
            <a:r>
              <a:rPr lang="tr-TR" dirty="0">
                <a:solidFill>
                  <a:schemeClr val="bg1"/>
                </a:solidFill>
                <a:latin typeface="Trebuchet MS"/>
                <a:ea typeface="+mn-lt"/>
                <a:cs typeface="+mn-lt"/>
              </a:rPr>
              <a:t> </a:t>
            </a:r>
            <a:r>
              <a:rPr lang="tr-TR" dirty="0" err="1">
                <a:solidFill>
                  <a:schemeClr val="bg1"/>
                </a:solidFill>
                <a:latin typeface="Trebuchet MS"/>
                <a:ea typeface="+mn-lt"/>
                <a:cs typeface="+mn-lt"/>
              </a:rPr>
              <a:t>operation</a:t>
            </a:r>
            <a:r>
              <a:rPr lang="tr-TR" dirty="0">
                <a:solidFill>
                  <a:schemeClr val="bg1"/>
                </a:solidFill>
                <a:latin typeface="Trebuchet MS"/>
                <a:ea typeface="+mn-lt"/>
                <a:cs typeface="+mn-lt"/>
              </a:rPr>
              <a:t>:</a:t>
            </a:r>
          </a:p>
          <a:p>
            <a:pPr marL="12700">
              <a:spcBef>
                <a:spcPts val="100"/>
              </a:spcBef>
            </a:pPr>
            <a:r>
              <a:rPr lang="tr-TR" dirty="0" err="1">
                <a:solidFill>
                  <a:schemeClr val="bg1"/>
                </a:solidFill>
                <a:latin typeface="Trebuchet MS"/>
                <a:ea typeface="+mn-lt"/>
                <a:cs typeface="+mn-lt"/>
              </a:rPr>
              <a:t>these</a:t>
            </a:r>
          </a:p>
          <a:p>
            <a:pPr marL="12700">
              <a:lnSpc>
                <a:spcPct val="100000"/>
              </a:lnSpc>
              <a:spcBef>
                <a:spcPts val="100"/>
              </a:spcBef>
            </a:pPr>
            <a:endParaRPr lang="tr-TR" dirty="0">
              <a:solidFill>
                <a:schemeClr val="bg1"/>
              </a:solidFill>
              <a:latin typeface="Roboto"/>
            </a:endParaRPr>
          </a:p>
          <a:p>
            <a:pPr algn="l">
              <a:buFont typeface="Arial" panose="020B0604020202020204" pitchFamily="34" charset="0"/>
              <a:buChar char="•"/>
            </a:pPr>
            <a:r>
              <a:rPr lang="tr-TR" b="0" i="0" cap="all" dirty="0">
                <a:solidFill>
                  <a:schemeClr val="bg1"/>
                </a:solidFill>
                <a:effectLst/>
                <a:latin typeface="Trebuchet MS"/>
                <a:ea typeface="+mn-lt"/>
                <a:cs typeface="+mn-lt"/>
              </a:rPr>
              <a:t>SIEM </a:t>
            </a:r>
            <a:r>
              <a:rPr lang="tr-TR" cap="all" dirty="0">
                <a:solidFill>
                  <a:schemeClr val="bg1"/>
                </a:solidFill>
                <a:latin typeface="Trebuchet MS"/>
                <a:ea typeface="+mn-lt"/>
                <a:cs typeface="+mn-lt"/>
              </a:rPr>
              <a:t>INTEGRATION</a:t>
            </a:r>
            <a:endParaRPr lang="en-US" b="0" i="0" cap="all">
              <a:solidFill>
                <a:schemeClr val="bg1"/>
              </a:solidFill>
              <a:latin typeface="Trebuchet MS"/>
            </a:endParaRPr>
          </a:p>
          <a:p>
            <a:pPr>
              <a:buFont typeface="Arial" panose="020B0604020202020204" pitchFamily="34" charset="0"/>
              <a:buChar char="•"/>
            </a:pPr>
            <a:r>
              <a:rPr lang="tr-TR" cap="all" dirty="0" err="1">
                <a:solidFill>
                  <a:schemeClr val="bg1"/>
                </a:solidFill>
                <a:latin typeface="Trebuchet MS"/>
                <a:ea typeface="+mn-lt"/>
                <a:cs typeface="+mn-lt"/>
              </a:rPr>
              <a:t>Easy</a:t>
            </a:r>
            <a:r>
              <a:rPr lang="tr-TR" cap="all" dirty="0">
                <a:solidFill>
                  <a:schemeClr val="bg1"/>
                </a:solidFill>
                <a:latin typeface="Trebuchet MS"/>
                <a:ea typeface="+mn-lt"/>
                <a:cs typeface="+mn-lt"/>
              </a:rPr>
              <a:t> </a:t>
            </a:r>
            <a:r>
              <a:rPr lang="tr-TR" cap="all" dirty="0" err="1">
                <a:solidFill>
                  <a:schemeClr val="bg1"/>
                </a:solidFill>
                <a:latin typeface="Trebuchet MS"/>
                <a:ea typeface="+mn-lt"/>
                <a:cs typeface="+mn-lt"/>
              </a:rPr>
              <a:t>setup</a:t>
            </a:r>
            <a:endParaRPr lang="en-US" b="0" i="0" cap="all">
              <a:solidFill>
                <a:schemeClr val="bg1"/>
              </a:solidFill>
              <a:latin typeface="Trebuchet MS"/>
            </a:endParaRPr>
          </a:p>
          <a:p>
            <a:pPr algn="l">
              <a:buFont typeface="Arial" panose="020B0604020202020204" pitchFamily="34" charset="0"/>
              <a:buChar char="•"/>
            </a:pPr>
            <a:r>
              <a:rPr lang="tr-TR" cap="all" dirty="0" err="1">
                <a:solidFill>
                  <a:schemeClr val="bg1"/>
                </a:solidFill>
                <a:latin typeface="Trebuchet MS"/>
                <a:ea typeface="+mn-lt"/>
                <a:cs typeface="+mn-lt"/>
              </a:rPr>
              <a:t>Goal-oriented</a:t>
            </a:r>
            <a:endParaRPr lang="en-US" b="0" i="0" cap="all" dirty="0" err="1">
              <a:solidFill>
                <a:schemeClr val="bg1"/>
              </a:solidFill>
              <a:effectLst/>
              <a:latin typeface="Trebuchet MS"/>
            </a:endParaRPr>
          </a:p>
          <a:p>
            <a:pPr marL="12700">
              <a:lnSpc>
                <a:spcPct val="100000"/>
              </a:lnSpc>
              <a:spcBef>
                <a:spcPts val="100"/>
              </a:spcBef>
            </a:pPr>
            <a:endParaRPr lang="tr-TR" sz="1800" dirty="0">
              <a:solidFill>
                <a:schemeClr val="bg1"/>
              </a:solidFill>
              <a:latin typeface="Trebuchet MS"/>
              <a:cs typeface="Trebuchet MS"/>
            </a:endParaRPr>
          </a:p>
        </p:txBody>
      </p:sp>
      <p:pic>
        <p:nvPicPr>
          <p:cNvPr id="2050" name="Picture 2">
            <a:extLst>
              <a:ext uri="{FF2B5EF4-FFF2-40B4-BE49-F238E27FC236}">
                <a16:creationId xmlns:a16="http://schemas.microsoft.com/office/drawing/2014/main" id="{2816F153-697A-45D8-B903-DF7ABE189C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635" y="2855335"/>
            <a:ext cx="4604182" cy="265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2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 y="0"/>
            <a:ext cx="12191365" cy="6858634"/>
            <a:chOff x="-126" y="0"/>
            <a:chExt cx="12191365" cy="6858634"/>
          </a:xfrm>
        </p:grpSpPr>
        <p:sp>
          <p:nvSpPr>
            <p:cNvPr id="3" name="object 3"/>
            <p:cNvSpPr/>
            <p:nvPr/>
          </p:nvSpPr>
          <p:spPr>
            <a:xfrm>
              <a:off x="762" y="0"/>
              <a:ext cx="12190730" cy="1270"/>
            </a:xfrm>
            <a:custGeom>
              <a:avLst/>
              <a:gdLst/>
              <a:ahLst/>
              <a:cxnLst/>
              <a:rect l="l" t="t" r="r" b="b"/>
              <a:pathLst>
                <a:path w="12190730" h="1270">
                  <a:moveTo>
                    <a:pt x="0" y="889"/>
                  </a:moveTo>
                  <a:lnTo>
                    <a:pt x="12190476" y="889"/>
                  </a:lnTo>
                </a:path>
                <a:path w="12190730" h="1270">
                  <a:moveTo>
                    <a:pt x="0" y="0"/>
                  </a:moveTo>
                  <a:lnTo>
                    <a:pt x="12190476" y="0"/>
                  </a:lnTo>
                </a:path>
              </a:pathLst>
            </a:custGeom>
            <a:ln w="3175">
              <a:solidFill>
                <a:srgbClr val="000000"/>
              </a:solidFill>
            </a:ln>
          </p:spPr>
          <p:txBody>
            <a:bodyPr wrap="square" lIns="0" tIns="0" rIns="0" bIns="0" rtlCol="0"/>
            <a:lstStyle/>
            <a:p>
              <a:endParaRPr/>
            </a:p>
          </p:txBody>
        </p:sp>
        <p:sp>
          <p:nvSpPr>
            <p:cNvPr id="4" name="object 4"/>
            <p:cNvSpPr/>
            <p:nvPr/>
          </p:nvSpPr>
          <p:spPr>
            <a:xfrm>
              <a:off x="762" y="761"/>
              <a:ext cx="0" cy="6856730"/>
            </a:xfrm>
            <a:custGeom>
              <a:avLst/>
              <a:gdLst/>
              <a:ahLst/>
              <a:cxnLst/>
              <a:rect l="l" t="t" r="r" b="b"/>
              <a:pathLst>
                <a:path h="6856730">
                  <a:moveTo>
                    <a:pt x="0" y="0"/>
                  </a:moveTo>
                  <a:lnTo>
                    <a:pt x="0" y="6856475"/>
                  </a:lnTo>
                </a:path>
              </a:pathLst>
            </a:custGeom>
            <a:ln w="3175">
              <a:solidFill>
                <a:srgbClr val="000000"/>
              </a:solidFill>
            </a:ln>
          </p:spPr>
          <p:txBody>
            <a:bodyPr wrap="square" lIns="0" tIns="0" rIns="0" bIns="0" rtlCol="0"/>
            <a:lstStyle/>
            <a:p>
              <a:endParaRPr/>
            </a:p>
          </p:txBody>
        </p:sp>
      </p:grpSp>
      <p:sp>
        <p:nvSpPr>
          <p:cNvPr id="5" name="object 5"/>
          <p:cNvSpPr/>
          <p:nvPr/>
        </p:nvSpPr>
        <p:spPr>
          <a:xfrm>
            <a:off x="761" y="6857237"/>
            <a:ext cx="12190730" cy="0"/>
          </a:xfrm>
          <a:custGeom>
            <a:avLst/>
            <a:gdLst/>
            <a:ahLst/>
            <a:cxnLst/>
            <a:rect l="l" t="t" r="r" b="b"/>
            <a:pathLst>
              <a:path w="12190730">
                <a:moveTo>
                  <a:pt x="0" y="0"/>
                </a:moveTo>
                <a:lnTo>
                  <a:pt x="12190476" y="0"/>
                </a:lnTo>
              </a:path>
            </a:pathLst>
          </a:custGeom>
          <a:ln w="3175">
            <a:solidFill>
              <a:srgbClr val="000000"/>
            </a:solidFill>
          </a:ln>
        </p:spPr>
        <p:txBody>
          <a:bodyPr wrap="square" lIns="0" tIns="0" rIns="0" bIns="0" rtlCol="0"/>
          <a:lstStyle/>
          <a:p>
            <a:endParaRPr/>
          </a:p>
        </p:txBody>
      </p:sp>
      <p:grpSp>
        <p:nvGrpSpPr>
          <p:cNvPr id="6" name="object 6"/>
          <p:cNvGrpSpPr/>
          <p:nvPr/>
        </p:nvGrpSpPr>
        <p:grpSpPr>
          <a:xfrm>
            <a:off x="829055" y="0"/>
            <a:ext cx="11363325" cy="6858634"/>
            <a:chOff x="829055" y="0"/>
            <a:chExt cx="11363325" cy="6858634"/>
          </a:xfrm>
        </p:grpSpPr>
        <p:sp>
          <p:nvSpPr>
            <p:cNvPr id="7" name="object 7"/>
            <p:cNvSpPr/>
            <p:nvPr/>
          </p:nvSpPr>
          <p:spPr>
            <a:xfrm>
              <a:off x="12191237" y="762"/>
              <a:ext cx="0" cy="6856730"/>
            </a:xfrm>
            <a:custGeom>
              <a:avLst/>
              <a:gdLst/>
              <a:ahLst/>
              <a:cxnLst/>
              <a:rect l="l" t="t" r="r" b="b"/>
              <a:pathLst>
                <a:path h="6856730">
                  <a:moveTo>
                    <a:pt x="0" y="6856475"/>
                  </a:moveTo>
                  <a:lnTo>
                    <a:pt x="0" y="0"/>
                  </a:lnTo>
                </a:path>
              </a:pathLst>
            </a:custGeom>
            <a:ln w="3175">
              <a:solidFill>
                <a:srgbClr val="000000"/>
              </a:solidFill>
            </a:ln>
          </p:spPr>
          <p:txBody>
            <a:bodyPr wrap="square" lIns="0" tIns="0" rIns="0" bIns="0" rtlCol="0"/>
            <a:lstStyle/>
            <a:p>
              <a:endParaRPr/>
            </a:p>
          </p:txBody>
        </p:sp>
        <p:sp>
          <p:nvSpPr>
            <p:cNvPr id="8" name="object 8"/>
            <p:cNvSpPr/>
            <p:nvPr/>
          </p:nvSpPr>
          <p:spPr>
            <a:xfrm>
              <a:off x="1132331" y="0"/>
              <a:ext cx="11059795" cy="5785485"/>
            </a:xfrm>
            <a:custGeom>
              <a:avLst/>
              <a:gdLst/>
              <a:ahLst/>
              <a:cxnLst/>
              <a:rect l="l" t="t" r="r" b="b"/>
              <a:pathLst>
                <a:path w="11059795" h="5785485">
                  <a:moveTo>
                    <a:pt x="0" y="5785104"/>
                  </a:moveTo>
                  <a:lnTo>
                    <a:pt x="11059668" y="5785104"/>
                  </a:lnTo>
                  <a:lnTo>
                    <a:pt x="11059668" y="0"/>
                  </a:lnTo>
                  <a:lnTo>
                    <a:pt x="0" y="0"/>
                  </a:lnTo>
                  <a:lnTo>
                    <a:pt x="0" y="5785104"/>
                  </a:lnTo>
                  <a:close/>
                </a:path>
              </a:pathLst>
            </a:custGeom>
            <a:solidFill>
              <a:schemeClr val="bg2"/>
            </a:solidFill>
          </p:spPr>
          <p:txBody>
            <a:bodyPr wrap="square" lIns="0" tIns="0" rIns="0" bIns="0" rtlCol="0"/>
            <a:lstStyle/>
            <a:p>
              <a:endParaRPr/>
            </a:p>
          </p:txBody>
        </p:sp>
        <p:sp>
          <p:nvSpPr>
            <p:cNvPr id="9" name="object 9"/>
            <p:cNvSpPr/>
            <p:nvPr/>
          </p:nvSpPr>
          <p:spPr>
            <a:xfrm>
              <a:off x="8290560" y="2959098"/>
              <a:ext cx="3901439" cy="38989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29055" y="2887979"/>
              <a:ext cx="929639" cy="92964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441704" y="312419"/>
              <a:ext cx="7719695" cy="0"/>
            </a:xfrm>
            <a:custGeom>
              <a:avLst/>
              <a:gdLst/>
              <a:ahLst/>
              <a:cxnLst/>
              <a:rect l="l" t="t" r="r" b="b"/>
              <a:pathLst>
                <a:path w="7719695">
                  <a:moveTo>
                    <a:pt x="0" y="0"/>
                  </a:moveTo>
                  <a:lnTo>
                    <a:pt x="7719695" y="0"/>
                  </a:lnTo>
                </a:path>
              </a:pathLst>
            </a:custGeom>
            <a:ln w="12192">
              <a:solidFill>
                <a:srgbClr val="FFAB03"/>
              </a:solidFill>
            </a:ln>
          </p:spPr>
          <p:txBody>
            <a:bodyPr wrap="square" lIns="0" tIns="0" rIns="0" bIns="0" rtlCol="0"/>
            <a:lstStyle/>
            <a:p>
              <a:endParaRPr/>
            </a:p>
          </p:txBody>
        </p:sp>
      </p:grpSp>
      <p:sp>
        <p:nvSpPr>
          <p:cNvPr id="13" name="object 13"/>
          <p:cNvSpPr/>
          <p:nvPr/>
        </p:nvSpPr>
        <p:spPr>
          <a:xfrm>
            <a:off x="204215" y="6472428"/>
            <a:ext cx="928116" cy="321564"/>
          </a:xfrm>
          <a:prstGeom prst="rect">
            <a:avLst/>
          </a:prstGeom>
          <a:blipFill>
            <a:blip r:embed="rId4" cstate="print"/>
            <a:stretch>
              <a:fillRect/>
            </a:stretch>
          </a:blipFill>
        </p:spPr>
        <p:txBody>
          <a:bodyPr wrap="square" lIns="0" tIns="0" rIns="0" bIns="0" rtlCol="0"/>
          <a:lstStyle/>
          <a:p>
            <a:endParaRPr/>
          </a:p>
        </p:txBody>
      </p:sp>
      <p:pic>
        <p:nvPicPr>
          <p:cNvPr id="14" name="Resim 13">
            <a:extLst>
              <a:ext uri="{FF2B5EF4-FFF2-40B4-BE49-F238E27FC236}">
                <a16:creationId xmlns:a16="http://schemas.microsoft.com/office/drawing/2014/main" id="{6097F11D-4270-4DB5-80F0-331E067443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1828" y="2155826"/>
            <a:ext cx="5092692" cy="254634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304800" y="0"/>
            <a:ext cx="11887200" cy="6772909"/>
            <a:chOff x="304800" y="0"/>
            <a:chExt cx="11887200" cy="6772909"/>
          </a:xfrm>
        </p:grpSpPr>
        <p:sp>
          <p:nvSpPr>
            <p:cNvPr id="4" name="object 4"/>
            <p:cNvSpPr/>
            <p:nvPr/>
          </p:nvSpPr>
          <p:spPr>
            <a:xfrm>
              <a:off x="4695444" y="3765802"/>
              <a:ext cx="6723888" cy="300685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418319" y="0"/>
              <a:ext cx="2773680" cy="3755390"/>
            </a:xfrm>
            <a:custGeom>
              <a:avLst/>
              <a:gdLst/>
              <a:ahLst/>
              <a:cxnLst/>
              <a:rect l="l" t="t" r="r" b="b"/>
              <a:pathLst>
                <a:path w="2773679" h="3755390">
                  <a:moveTo>
                    <a:pt x="1876805" y="0"/>
                  </a:moveTo>
                  <a:lnTo>
                    <a:pt x="1828362" y="613"/>
                  </a:lnTo>
                  <a:lnTo>
                    <a:pt x="1780222" y="2443"/>
                  </a:lnTo>
                  <a:lnTo>
                    <a:pt x="1732398" y="5474"/>
                  </a:lnTo>
                  <a:lnTo>
                    <a:pt x="1684906" y="9693"/>
                  </a:lnTo>
                  <a:lnTo>
                    <a:pt x="1637761" y="15084"/>
                  </a:lnTo>
                  <a:lnTo>
                    <a:pt x="1590977" y="21633"/>
                  </a:lnTo>
                  <a:lnTo>
                    <a:pt x="1544569" y="29325"/>
                  </a:lnTo>
                  <a:lnTo>
                    <a:pt x="1498551" y="38145"/>
                  </a:lnTo>
                  <a:lnTo>
                    <a:pt x="1452940" y="48078"/>
                  </a:lnTo>
                  <a:lnTo>
                    <a:pt x="1407748" y="59110"/>
                  </a:lnTo>
                  <a:lnTo>
                    <a:pt x="1362992" y="71226"/>
                  </a:lnTo>
                  <a:lnTo>
                    <a:pt x="1318685" y="84411"/>
                  </a:lnTo>
                  <a:lnTo>
                    <a:pt x="1274843" y="98650"/>
                  </a:lnTo>
                  <a:lnTo>
                    <a:pt x="1231480" y="113930"/>
                  </a:lnTo>
                  <a:lnTo>
                    <a:pt x="1188610" y="130234"/>
                  </a:lnTo>
                  <a:lnTo>
                    <a:pt x="1146250" y="147548"/>
                  </a:lnTo>
                  <a:lnTo>
                    <a:pt x="1104413" y="165857"/>
                  </a:lnTo>
                  <a:lnTo>
                    <a:pt x="1063114" y="185148"/>
                  </a:lnTo>
                  <a:lnTo>
                    <a:pt x="1022368" y="205404"/>
                  </a:lnTo>
                  <a:lnTo>
                    <a:pt x="982189" y="226611"/>
                  </a:lnTo>
                  <a:lnTo>
                    <a:pt x="942593" y="248755"/>
                  </a:lnTo>
                  <a:lnTo>
                    <a:pt x="903594" y="271821"/>
                  </a:lnTo>
                  <a:lnTo>
                    <a:pt x="865207" y="295793"/>
                  </a:lnTo>
                  <a:lnTo>
                    <a:pt x="827447" y="320658"/>
                  </a:lnTo>
                  <a:lnTo>
                    <a:pt x="790327" y="346400"/>
                  </a:lnTo>
                  <a:lnTo>
                    <a:pt x="753864" y="373005"/>
                  </a:lnTo>
                  <a:lnTo>
                    <a:pt x="718072" y="400458"/>
                  </a:lnTo>
                  <a:lnTo>
                    <a:pt x="682965" y="428744"/>
                  </a:lnTo>
                  <a:lnTo>
                    <a:pt x="648558" y="457848"/>
                  </a:lnTo>
                  <a:lnTo>
                    <a:pt x="614867" y="487757"/>
                  </a:lnTo>
                  <a:lnTo>
                    <a:pt x="581905" y="518454"/>
                  </a:lnTo>
                  <a:lnTo>
                    <a:pt x="549687" y="549925"/>
                  </a:lnTo>
                  <a:lnTo>
                    <a:pt x="518229" y="582156"/>
                  </a:lnTo>
                  <a:lnTo>
                    <a:pt x="487545" y="615132"/>
                  </a:lnTo>
                  <a:lnTo>
                    <a:pt x="457649" y="648838"/>
                  </a:lnTo>
                  <a:lnTo>
                    <a:pt x="428557" y="683259"/>
                  </a:lnTo>
                  <a:lnTo>
                    <a:pt x="400283" y="718380"/>
                  </a:lnTo>
                  <a:lnTo>
                    <a:pt x="372842" y="754187"/>
                  </a:lnTo>
                  <a:lnTo>
                    <a:pt x="346248" y="790666"/>
                  </a:lnTo>
                  <a:lnTo>
                    <a:pt x="320517" y="827800"/>
                  </a:lnTo>
                  <a:lnTo>
                    <a:pt x="295663" y="865576"/>
                  </a:lnTo>
                  <a:lnTo>
                    <a:pt x="271701" y="903979"/>
                  </a:lnTo>
                  <a:lnTo>
                    <a:pt x="248646" y="942994"/>
                  </a:lnTo>
                  <a:lnTo>
                    <a:pt x="226511" y="982606"/>
                  </a:lnTo>
                  <a:lnTo>
                    <a:pt x="205313" y="1022800"/>
                  </a:lnTo>
                  <a:lnTo>
                    <a:pt x="185066" y="1063563"/>
                  </a:lnTo>
                  <a:lnTo>
                    <a:pt x="165784" y="1104878"/>
                  </a:lnTo>
                  <a:lnTo>
                    <a:pt x="147482" y="1146732"/>
                  </a:lnTo>
                  <a:lnTo>
                    <a:pt x="130176" y="1189109"/>
                  </a:lnTo>
                  <a:lnTo>
                    <a:pt x="113879" y="1231996"/>
                  </a:lnTo>
                  <a:lnTo>
                    <a:pt x="98606" y="1275376"/>
                  </a:lnTo>
                  <a:lnTo>
                    <a:pt x="84373" y="1319235"/>
                  </a:lnTo>
                  <a:lnTo>
                    <a:pt x="71194" y="1363559"/>
                  </a:lnTo>
                  <a:lnTo>
                    <a:pt x="59084" y="1408333"/>
                  </a:lnTo>
                  <a:lnTo>
                    <a:pt x="48057" y="1453542"/>
                  </a:lnTo>
                  <a:lnTo>
                    <a:pt x="38128" y="1499171"/>
                  </a:lnTo>
                  <a:lnTo>
                    <a:pt x="29312" y="1545206"/>
                  </a:lnTo>
                  <a:lnTo>
                    <a:pt x="21624" y="1591632"/>
                  </a:lnTo>
                  <a:lnTo>
                    <a:pt x="15078" y="1638434"/>
                  </a:lnTo>
                  <a:lnTo>
                    <a:pt x="9689" y="1685597"/>
                  </a:lnTo>
                  <a:lnTo>
                    <a:pt x="5472" y="1733106"/>
                  </a:lnTo>
                  <a:lnTo>
                    <a:pt x="2441" y="1780948"/>
                  </a:lnTo>
                  <a:lnTo>
                    <a:pt x="612" y="1829106"/>
                  </a:lnTo>
                  <a:lnTo>
                    <a:pt x="0" y="1877567"/>
                  </a:lnTo>
                  <a:lnTo>
                    <a:pt x="612" y="1926029"/>
                  </a:lnTo>
                  <a:lnTo>
                    <a:pt x="2441" y="1974187"/>
                  </a:lnTo>
                  <a:lnTo>
                    <a:pt x="5472" y="2022029"/>
                  </a:lnTo>
                  <a:lnTo>
                    <a:pt x="9689" y="2069538"/>
                  </a:lnTo>
                  <a:lnTo>
                    <a:pt x="15078" y="2116701"/>
                  </a:lnTo>
                  <a:lnTo>
                    <a:pt x="21624" y="2163503"/>
                  </a:lnTo>
                  <a:lnTo>
                    <a:pt x="29312" y="2209929"/>
                  </a:lnTo>
                  <a:lnTo>
                    <a:pt x="38128" y="2255964"/>
                  </a:lnTo>
                  <a:lnTo>
                    <a:pt x="48057" y="2301593"/>
                  </a:lnTo>
                  <a:lnTo>
                    <a:pt x="59084" y="2346802"/>
                  </a:lnTo>
                  <a:lnTo>
                    <a:pt x="71194" y="2391576"/>
                  </a:lnTo>
                  <a:lnTo>
                    <a:pt x="84373" y="2435900"/>
                  </a:lnTo>
                  <a:lnTo>
                    <a:pt x="98606" y="2479759"/>
                  </a:lnTo>
                  <a:lnTo>
                    <a:pt x="113879" y="2523139"/>
                  </a:lnTo>
                  <a:lnTo>
                    <a:pt x="130176" y="2566026"/>
                  </a:lnTo>
                  <a:lnTo>
                    <a:pt x="147482" y="2608403"/>
                  </a:lnTo>
                  <a:lnTo>
                    <a:pt x="165784" y="2650257"/>
                  </a:lnTo>
                  <a:lnTo>
                    <a:pt x="185066" y="2691572"/>
                  </a:lnTo>
                  <a:lnTo>
                    <a:pt x="205313" y="2732335"/>
                  </a:lnTo>
                  <a:lnTo>
                    <a:pt x="226511" y="2772529"/>
                  </a:lnTo>
                  <a:lnTo>
                    <a:pt x="248646" y="2812141"/>
                  </a:lnTo>
                  <a:lnTo>
                    <a:pt x="271701" y="2851156"/>
                  </a:lnTo>
                  <a:lnTo>
                    <a:pt x="295663" y="2889559"/>
                  </a:lnTo>
                  <a:lnTo>
                    <a:pt x="320517" y="2927335"/>
                  </a:lnTo>
                  <a:lnTo>
                    <a:pt x="346248" y="2964469"/>
                  </a:lnTo>
                  <a:lnTo>
                    <a:pt x="372842" y="3000948"/>
                  </a:lnTo>
                  <a:lnTo>
                    <a:pt x="400283" y="3036755"/>
                  </a:lnTo>
                  <a:lnTo>
                    <a:pt x="428557" y="3071876"/>
                  </a:lnTo>
                  <a:lnTo>
                    <a:pt x="457649" y="3106297"/>
                  </a:lnTo>
                  <a:lnTo>
                    <a:pt x="487545" y="3140003"/>
                  </a:lnTo>
                  <a:lnTo>
                    <a:pt x="518229" y="3172979"/>
                  </a:lnTo>
                  <a:lnTo>
                    <a:pt x="549687" y="3205210"/>
                  </a:lnTo>
                  <a:lnTo>
                    <a:pt x="581905" y="3236681"/>
                  </a:lnTo>
                  <a:lnTo>
                    <a:pt x="614867" y="3267378"/>
                  </a:lnTo>
                  <a:lnTo>
                    <a:pt x="648558" y="3297287"/>
                  </a:lnTo>
                  <a:lnTo>
                    <a:pt x="682965" y="3326391"/>
                  </a:lnTo>
                  <a:lnTo>
                    <a:pt x="718072" y="3354677"/>
                  </a:lnTo>
                  <a:lnTo>
                    <a:pt x="753864" y="3382130"/>
                  </a:lnTo>
                  <a:lnTo>
                    <a:pt x="790327" y="3408735"/>
                  </a:lnTo>
                  <a:lnTo>
                    <a:pt x="827447" y="3434477"/>
                  </a:lnTo>
                  <a:lnTo>
                    <a:pt x="865207" y="3459342"/>
                  </a:lnTo>
                  <a:lnTo>
                    <a:pt x="903594" y="3483314"/>
                  </a:lnTo>
                  <a:lnTo>
                    <a:pt x="942593" y="3506380"/>
                  </a:lnTo>
                  <a:lnTo>
                    <a:pt x="982189" y="3528524"/>
                  </a:lnTo>
                  <a:lnTo>
                    <a:pt x="1022368" y="3549731"/>
                  </a:lnTo>
                  <a:lnTo>
                    <a:pt x="1063114" y="3569987"/>
                  </a:lnTo>
                  <a:lnTo>
                    <a:pt x="1104413" y="3589278"/>
                  </a:lnTo>
                  <a:lnTo>
                    <a:pt x="1146250" y="3607587"/>
                  </a:lnTo>
                  <a:lnTo>
                    <a:pt x="1188610" y="3624901"/>
                  </a:lnTo>
                  <a:lnTo>
                    <a:pt x="1231480" y="3641205"/>
                  </a:lnTo>
                  <a:lnTo>
                    <a:pt x="1274843" y="3656485"/>
                  </a:lnTo>
                  <a:lnTo>
                    <a:pt x="1318685" y="3670724"/>
                  </a:lnTo>
                  <a:lnTo>
                    <a:pt x="1362992" y="3683909"/>
                  </a:lnTo>
                  <a:lnTo>
                    <a:pt x="1407748" y="3696025"/>
                  </a:lnTo>
                  <a:lnTo>
                    <a:pt x="1452940" y="3707057"/>
                  </a:lnTo>
                  <a:lnTo>
                    <a:pt x="1498551" y="3716990"/>
                  </a:lnTo>
                  <a:lnTo>
                    <a:pt x="1544569" y="3725810"/>
                  </a:lnTo>
                  <a:lnTo>
                    <a:pt x="1590977" y="3733502"/>
                  </a:lnTo>
                  <a:lnTo>
                    <a:pt x="1637761" y="3740051"/>
                  </a:lnTo>
                  <a:lnTo>
                    <a:pt x="1684906" y="3745442"/>
                  </a:lnTo>
                  <a:lnTo>
                    <a:pt x="1732398" y="3749661"/>
                  </a:lnTo>
                  <a:lnTo>
                    <a:pt x="1780222" y="3752692"/>
                  </a:lnTo>
                  <a:lnTo>
                    <a:pt x="1828362" y="3754522"/>
                  </a:lnTo>
                  <a:lnTo>
                    <a:pt x="1876805" y="3755136"/>
                  </a:lnTo>
                  <a:lnTo>
                    <a:pt x="1927798" y="3754457"/>
                  </a:lnTo>
                  <a:lnTo>
                    <a:pt x="1978453" y="3752431"/>
                  </a:lnTo>
                  <a:lnTo>
                    <a:pt x="2028756" y="3749076"/>
                  </a:lnTo>
                  <a:lnTo>
                    <a:pt x="2078688" y="3744409"/>
                  </a:lnTo>
                  <a:lnTo>
                    <a:pt x="2128232" y="3738447"/>
                  </a:lnTo>
                  <a:lnTo>
                    <a:pt x="2177370" y="3731207"/>
                  </a:lnTo>
                  <a:lnTo>
                    <a:pt x="2226086" y="3722706"/>
                  </a:lnTo>
                  <a:lnTo>
                    <a:pt x="2274361" y="3712961"/>
                  </a:lnTo>
                  <a:lnTo>
                    <a:pt x="2322180" y="3701989"/>
                  </a:lnTo>
                  <a:lnTo>
                    <a:pt x="2369523" y="3689808"/>
                  </a:lnTo>
                  <a:lnTo>
                    <a:pt x="2416375" y="3676434"/>
                  </a:lnTo>
                  <a:lnTo>
                    <a:pt x="2462717" y="3661885"/>
                  </a:lnTo>
                  <a:lnTo>
                    <a:pt x="2508532" y="3646178"/>
                  </a:lnTo>
                  <a:lnTo>
                    <a:pt x="2553804" y="3629329"/>
                  </a:lnTo>
                  <a:lnTo>
                    <a:pt x="2598514" y="3611356"/>
                  </a:lnTo>
                  <a:lnTo>
                    <a:pt x="2642645" y="3592277"/>
                  </a:lnTo>
                  <a:lnTo>
                    <a:pt x="2686180" y="3572107"/>
                  </a:lnTo>
                  <a:lnTo>
                    <a:pt x="2729102" y="3550865"/>
                  </a:lnTo>
                  <a:lnTo>
                    <a:pt x="2771394" y="3528567"/>
                  </a:lnTo>
                  <a:lnTo>
                    <a:pt x="2773679" y="3527171"/>
                  </a:lnTo>
                  <a:lnTo>
                    <a:pt x="2773679" y="2820289"/>
                  </a:lnTo>
                  <a:lnTo>
                    <a:pt x="2704973" y="2882646"/>
                  </a:lnTo>
                  <a:lnTo>
                    <a:pt x="2666884" y="2912919"/>
                  </a:lnTo>
                  <a:lnTo>
                    <a:pt x="2627657" y="2941781"/>
                  </a:lnTo>
                  <a:lnTo>
                    <a:pt x="2587332" y="2969192"/>
                  </a:lnTo>
                  <a:lnTo>
                    <a:pt x="2545947" y="2995114"/>
                  </a:lnTo>
                  <a:lnTo>
                    <a:pt x="2503540" y="3019508"/>
                  </a:lnTo>
                  <a:lnTo>
                    <a:pt x="2460149" y="3042336"/>
                  </a:lnTo>
                  <a:lnTo>
                    <a:pt x="2415814" y="3063560"/>
                  </a:lnTo>
                  <a:lnTo>
                    <a:pt x="2370573" y="3083140"/>
                  </a:lnTo>
                  <a:lnTo>
                    <a:pt x="2324465" y="3101038"/>
                  </a:lnTo>
                  <a:lnTo>
                    <a:pt x="2277527" y="3117216"/>
                  </a:lnTo>
                  <a:lnTo>
                    <a:pt x="2229799" y="3131635"/>
                  </a:lnTo>
                  <a:lnTo>
                    <a:pt x="2181319" y="3144256"/>
                  </a:lnTo>
                  <a:lnTo>
                    <a:pt x="2132125" y="3155042"/>
                  </a:lnTo>
                  <a:lnTo>
                    <a:pt x="2082257" y="3163952"/>
                  </a:lnTo>
                  <a:lnTo>
                    <a:pt x="2031752" y="3170950"/>
                  </a:lnTo>
                  <a:lnTo>
                    <a:pt x="1980650" y="3175996"/>
                  </a:lnTo>
                  <a:lnTo>
                    <a:pt x="1928988" y="3179052"/>
                  </a:lnTo>
                  <a:lnTo>
                    <a:pt x="1876805" y="3180079"/>
                  </a:lnTo>
                  <a:lnTo>
                    <a:pt x="1829074" y="3179220"/>
                  </a:lnTo>
                  <a:lnTo>
                    <a:pt x="1781775" y="3176663"/>
                  </a:lnTo>
                  <a:lnTo>
                    <a:pt x="1734938" y="3172436"/>
                  </a:lnTo>
                  <a:lnTo>
                    <a:pt x="1688593" y="3166570"/>
                  </a:lnTo>
                  <a:lnTo>
                    <a:pt x="1642769" y="3159093"/>
                  </a:lnTo>
                  <a:lnTo>
                    <a:pt x="1597496" y="3150036"/>
                  </a:lnTo>
                  <a:lnTo>
                    <a:pt x="1552802" y="3139427"/>
                  </a:lnTo>
                  <a:lnTo>
                    <a:pt x="1508718" y="3127297"/>
                  </a:lnTo>
                  <a:lnTo>
                    <a:pt x="1465273" y="3113674"/>
                  </a:lnTo>
                  <a:lnTo>
                    <a:pt x="1422495" y="3098588"/>
                  </a:lnTo>
                  <a:lnTo>
                    <a:pt x="1380416" y="3082068"/>
                  </a:lnTo>
                  <a:lnTo>
                    <a:pt x="1339063" y="3064144"/>
                  </a:lnTo>
                  <a:lnTo>
                    <a:pt x="1298466" y="3044846"/>
                  </a:lnTo>
                  <a:lnTo>
                    <a:pt x="1258656" y="3024202"/>
                  </a:lnTo>
                  <a:lnTo>
                    <a:pt x="1219660" y="3002242"/>
                  </a:lnTo>
                  <a:lnTo>
                    <a:pt x="1181510" y="2978996"/>
                  </a:lnTo>
                  <a:lnTo>
                    <a:pt x="1144233" y="2954492"/>
                  </a:lnTo>
                  <a:lnTo>
                    <a:pt x="1107860" y="2928762"/>
                  </a:lnTo>
                  <a:lnTo>
                    <a:pt x="1072420" y="2901833"/>
                  </a:lnTo>
                  <a:lnTo>
                    <a:pt x="1037942" y="2873735"/>
                  </a:lnTo>
                  <a:lnTo>
                    <a:pt x="1004456" y="2844498"/>
                  </a:lnTo>
                  <a:lnTo>
                    <a:pt x="971991" y="2814152"/>
                  </a:lnTo>
                  <a:lnTo>
                    <a:pt x="940577" y="2782725"/>
                  </a:lnTo>
                  <a:lnTo>
                    <a:pt x="910242" y="2750247"/>
                  </a:lnTo>
                  <a:lnTo>
                    <a:pt x="881017" y="2716747"/>
                  </a:lnTo>
                  <a:lnTo>
                    <a:pt x="852931" y="2682256"/>
                  </a:lnTo>
                  <a:lnTo>
                    <a:pt x="826014" y="2646801"/>
                  </a:lnTo>
                  <a:lnTo>
                    <a:pt x="800293" y="2610414"/>
                  </a:lnTo>
                  <a:lnTo>
                    <a:pt x="775800" y="2573123"/>
                  </a:lnTo>
                  <a:lnTo>
                    <a:pt x="752564" y="2534957"/>
                  </a:lnTo>
                  <a:lnTo>
                    <a:pt x="730613" y="2495947"/>
                  </a:lnTo>
                  <a:lnTo>
                    <a:pt x="709978" y="2456121"/>
                  </a:lnTo>
                  <a:lnTo>
                    <a:pt x="690688" y="2415509"/>
                  </a:lnTo>
                  <a:lnTo>
                    <a:pt x="672771" y="2374140"/>
                  </a:lnTo>
                  <a:lnTo>
                    <a:pt x="656258" y="2332044"/>
                  </a:lnTo>
                  <a:lnTo>
                    <a:pt x="641179" y="2289251"/>
                  </a:lnTo>
                  <a:lnTo>
                    <a:pt x="627562" y="2245789"/>
                  </a:lnTo>
                  <a:lnTo>
                    <a:pt x="615436" y="2201688"/>
                  </a:lnTo>
                  <a:lnTo>
                    <a:pt x="604832" y="2156978"/>
                  </a:lnTo>
                  <a:lnTo>
                    <a:pt x="595779" y="2111688"/>
                  </a:lnTo>
                  <a:lnTo>
                    <a:pt x="588305" y="2065847"/>
                  </a:lnTo>
                  <a:lnTo>
                    <a:pt x="582442" y="2019485"/>
                  </a:lnTo>
                  <a:lnTo>
                    <a:pt x="578217" y="1972632"/>
                  </a:lnTo>
                  <a:lnTo>
                    <a:pt x="575660" y="1925316"/>
                  </a:lnTo>
                  <a:lnTo>
                    <a:pt x="574801" y="1877567"/>
                  </a:lnTo>
                  <a:lnTo>
                    <a:pt x="575660" y="1829819"/>
                  </a:lnTo>
                  <a:lnTo>
                    <a:pt x="578217" y="1782503"/>
                  </a:lnTo>
                  <a:lnTo>
                    <a:pt x="582442" y="1735650"/>
                  </a:lnTo>
                  <a:lnTo>
                    <a:pt x="588305" y="1689288"/>
                  </a:lnTo>
                  <a:lnTo>
                    <a:pt x="595779" y="1643447"/>
                  </a:lnTo>
                  <a:lnTo>
                    <a:pt x="604832" y="1598157"/>
                  </a:lnTo>
                  <a:lnTo>
                    <a:pt x="615436" y="1553447"/>
                  </a:lnTo>
                  <a:lnTo>
                    <a:pt x="627562" y="1509346"/>
                  </a:lnTo>
                  <a:lnTo>
                    <a:pt x="641179" y="1465884"/>
                  </a:lnTo>
                  <a:lnTo>
                    <a:pt x="656258" y="1423091"/>
                  </a:lnTo>
                  <a:lnTo>
                    <a:pt x="672771" y="1380995"/>
                  </a:lnTo>
                  <a:lnTo>
                    <a:pt x="690688" y="1339626"/>
                  </a:lnTo>
                  <a:lnTo>
                    <a:pt x="709978" y="1299014"/>
                  </a:lnTo>
                  <a:lnTo>
                    <a:pt x="730613" y="1259188"/>
                  </a:lnTo>
                  <a:lnTo>
                    <a:pt x="752564" y="1220178"/>
                  </a:lnTo>
                  <a:lnTo>
                    <a:pt x="775800" y="1182012"/>
                  </a:lnTo>
                  <a:lnTo>
                    <a:pt x="800293" y="1144721"/>
                  </a:lnTo>
                  <a:lnTo>
                    <a:pt x="826014" y="1108334"/>
                  </a:lnTo>
                  <a:lnTo>
                    <a:pt x="852931" y="1072879"/>
                  </a:lnTo>
                  <a:lnTo>
                    <a:pt x="881017" y="1038388"/>
                  </a:lnTo>
                  <a:lnTo>
                    <a:pt x="910242" y="1004888"/>
                  </a:lnTo>
                  <a:lnTo>
                    <a:pt x="940577" y="972410"/>
                  </a:lnTo>
                  <a:lnTo>
                    <a:pt x="971991" y="940983"/>
                  </a:lnTo>
                  <a:lnTo>
                    <a:pt x="1004456" y="910637"/>
                  </a:lnTo>
                  <a:lnTo>
                    <a:pt x="1037942" y="881400"/>
                  </a:lnTo>
                  <a:lnTo>
                    <a:pt x="1072420" y="853302"/>
                  </a:lnTo>
                  <a:lnTo>
                    <a:pt x="1107860" y="826373"/>
                  </a:lnTo>
                  <a:lnTo>
                    <a:pt x="1144233" y="800643"/>
                  </a:lnTo>
                  <a:lnTo>
                    <a:pt x="1181510" y="776139"/>
                  </a:lnTo>
                  <a:lnTo>
                    <a:pt x="1219660" y="752893"/>
                  </a:lnTo>
                  <a:lnTo>
                    <a:pt x="1258656" y="730933"/>
                  </a:lnTo>
                  <a:lnTo>
                    <a:pt x="1298466" y="710289"/>
                  </a:lnTo>
                  <a:lnTo>
                    <a:pt x="1339063" y="690991"/>
                  </a:lnTo>
                  <a:lnTo>
                    <a:pt x="1380416" y="673067"/>
                  </a:lnTo>
                  <a:lnTo>
                    <a:pt x="1422495" y="656547"/>
                  </a:lnTo>
                  <a:lnTo>
                    <a:pt x="1465273" y="641461"/>
                  </a:lnTo>
                  <a:lnTo>
                    <a:pt x="1508718" y="627838"/>
                  </a:lnTo>
                  <a:lnTo>
                    <a:pt x="1552802" y="615708"/>
                  </a:lnTo>
                  <a:lnTo>
                    <a:pt x="1597496" y="605099"/>
                  </a:lnTo>
                  <a:lnTo>
                    <a:pt x="1642769" y="596042"/>
                  </a:lnTo>
                  <a:lnTo>
                    <a:pt x="1688593" y="588565"/>
                  </a:lnTo>
                  <a:lnTo>
                    <a:pt x="1734938" y="582699"/>
                  </a:lnTo>
                  <a:lnTo>
                    <a:pt x="1781775" y="578472"/>
                  </a:lnTo>
                  <a:lnTo>
                    <a:pt x="1829074" y="575915"/>
                  </a:lnTo>
                  <a:lnTo>
                    <a:pt x="1876805" y="575055"/>
                  </a:lnTo>
                  <a:lnTo>
                    <a:pt x="1928988" y="576083"/>
                  </a:lnTo>
                  <a:lnTo>
                    <a:pt x="1980650" y="579139"/>
                  </a:lnTo>
                  <a:lnTo>
                    <a:pt x="2031752" y="584185"/>
                  </a:lnTo>
                  <a:lnTo>
                    <a:pt x="2082257" y="591183"/>
                  </a:lnTo>
                  <a:lnTo>
                    <a:pt x="2132125" y="600093"/>
                  </a:lnTo>
                  <a:lnTo>
                    <a:pt x="2181319" y="610879"/>
                  </a:lnTo>
                  <a:lnTo>
                    <a:pt x="2229799" y="623500"/>
                  </a:lnTo>
                  <a:lnTo>
                    <a:pt x="2277527" y="637919"/>
                  </a:lnTo>
                  <a:lnTo>
                    <a:pt x="2324465" y="654097"/>
                  </a:lnTo>
                  <a:lnTo>
                    <a:pt x="2370573" y="671995"/>
                  </a:lnTo>
                  <a:lnTo>
                    <a:pt x="2415814" y="691575"/>
                  </a:lnTo>
                  <a:lnTo>
                    <a:pt x="2460149" y="712799"/>
                  </a:lnTo>
                  <a:lnTo>
                    <a:pt x="2503540" y="735627"/>
                  </a:lnTo>
                  <a:lnTo>
                    <a:pt x="2545947" y="760021"/>
                  </a:lnTo>
                  <a:lnTo>
                    <a:pt x="2587332" y="785943"/>
                  </a:lnTo>
                  <a:lnTo>
                    <a:pt x="2627657" y="813354"/>
                  </a:lnTo>
                  <a:lnTo>
                    <a:pt x="2666884" y="842216"/>
                  </a:lnTo>
                  <a:lnTo>
                    <a:pt x="2704973" y="872489"/>
                  </a:lnTo>
                  <a:lnTo>
                    <a:pt x="2773679" y="934847"/>
                  </a:lnTo>
                  <a:lnTo>
                    <a:pt x="2773679" y="227965"/>
                  </a:lnTo>
                  <a:lnTo>
                    <a:pt x="2729102" y="204270"/>
                  </a:lnTo>
                  <a:lnTo>
                    <a:pt x="2686180" y="183028"/>
                  </a:lnTo>
                  <a:lnTo>
                    <a:pt x="2642645" y="162858"/>
                  </a:lnTo>
                  <a:lnTo>
                    <a:pt x="2598514" y="143779"/>
                  </a:lnTo>
                  <a:lnTo>
                    <a:pt x="2553804" y="125806"/>
                  </a:lnTo>
                  <a:lnTo>
                    <a:pt x="2508532" y="108957"/>
                  </a:lnTo>
                  <a:lnTo>
                    <a:pt x="2462717" y="93250"/>
                  </a:lnTo>
                  <a:lnTo>
                    <a:pt x="2416375" y="78701"/>
                  </a:lnTo>
                  <a:lnTo>
                    <a:pt x="2369523" y="65327"/>
                  </a:lnTo>
                  <a:lnTo>
                    <a:pt x="2322180" y="53146"/>
                  </a:lnTo>
                  <a:lnTo>
                    <a:pt x="2274361" y="42174"/>
                  </a:lnTo>
                  <a:lnTo>
                    <a:pt x="2226086" y="32429"/>
                  </a:lnTo>
                  <a:lnTo>
                    <a:pt x="2177370" y="23928"/>
                  </a:lnTo>
                  <a:lnTo>
                    <a:pt x="2128232" y="16688"/>
                  </a:lnTo>
                  <a:lnTo>
                    <a:pt x="2078688" y="10726"/>
                  </a:lnTo>
                  <a:lnTo>
                    <a:pt x="2028756" y="6059"/>
                  </a:lnTo>
                  <a:lnTo>
                    <a:pt x="1978453" y="2704"/>
                  </a:lnTo>
                  <a:lnTo>
                    <a:pt x="1927798" y="678"/>
                  </a:lnTo>
                  <a:lnTo>
                    <a:pt x="1876805" y="0"/>
                  </a:lnTo>
                  <a:close/>
                </a:path>
              </a:pathLst>
            </a:custGeom>
            <a:solidFill>
              <a:srgbClr val="FFAB03"/>
            </a:solidFill>
          </p:spPr>
          <p:txBody>
            <a:bodyPr wrap="square" lIns="0" tIns="0" rIns="0" bIns="0" rtlCol="0"/>
            <a:lstStyle/>
            <a:p>
              <a:endParaRPr/>
            </a:p>
          </p:txBody>
        </p:sp>
        <p:sp>
          <p:nvSpPr>
            <p:cNvPr id="6" name="object 6"/>
            <p:cNvSpPr/>
            <p:nvPr/>
          </p:nvSpPr>
          <p:spPr>
            <a:xfrm>
              <a:off x="2744701" y="1150614"/>
              <a:ext cx="4922553" cy="259538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785872" y="1181100"/>
              <a:ext cx="4836160" cy="2499360"/>
            </a:xfrm>
            <a:custGeom>
              <a:avLst/>
              <a:gdLst/>
              <a:ahLst/>
              <a:cxnLst/>
              <a:rect l="l" t="t" r="r" b="b"/>
              <a:pathLst>
                <a:path w="4836159" h="2499360">
                  <a:moveTo>
                    <a:pt x="4835652" y="0"/>
                  </a:moveTo>
                  <a:lnTo>
                    <a:pt x="1249679" y="0"/>
                  </a:lnTo>
                  <a:lnTo>
                    <a:pt x="0" y="1249679"/>
                  </a:lnTo>
                  <a:lnTo>
                    <a:pt x="1249679" y="2499360"/>
                  </a:lnTo>
                  <a:lnTo>
                    <a:pt x="4835652" y="2499360"/>
                  </a:lnTo>
                  <a:lnTo>
                    <a:pt x="4835652" y="0"/>
                  </a:lnTo>
                  <a:close/>
                </a:path>
              </a:pathLst>
            </a:custGeom>
            <a:solidFill>
              <a:srgbClr val="FFAB03"/>
            </a:solidFill>
          </p:spPr>
          <p:txBody>
            <a:bodyPr wrap="square" lIns="0" tIns="0" rIns="0" bIns="0" rtlCol="0"/>
            <a:lstStyle/>
            <a:p>
              <a:endParaRPr/>
            </a:p>
          </p:txBody>
        </p:sp>
        <p:sp>
          <p:nvSpPr>
            <p:cNvPr id="8" name="object 8"/>
            <p:cNvSpPr/>
            <p:nvPr/>
          </p:nvSpPr>
          <p:spPr>
            <a:xfrm>
              <a:off x="304800" y="1257300"/>
              <a:ext cx="2481072" cy="2346960"/>
            </a:xfrm>
            <a:prstGeom prst="rect">
              <a:avLst/>
            </a:prstGeom>
            <a:blipFill>
              <a:blip r:embed="rId5" cstate="print"/>
              <a:stretch>
                <a:fillRect/>
              </a:stretch>
            </a:blipFill>
          </p:spPr>
          <p:txBody>
            <a:bodyPr wrap="square" lIns="0" tIns="0" rIns="0" bIns="0" rtlCol="0"/>
            <a:lstStyle/>
            <a:p>
              <a:endParaRPr/>
            </a:p>
          </p:txBody>
        </p:sp>
      </p:grpSp>
      <p:sp>
        <p:nvSpPr>
          <p:cNvPr id="9" name="object 9"/>
          <p:cNvSpPr txBox="1">
            <a:spLocks noGrp="1"/>
          </p:cNvSpPr>
          <p:nvPr>
            <p:ph type="title"/>
          </p:nvPr>
        </p:nvSpPr>
        <p:spPr>
          <a:xfrm>
            <a:off x="1165046" y="435305"/>
            <a:ext cx="9121953" cy="635000"/>
          </a:xfrm>
          <a:prstGeom prst="rect">
            <a:avLst/>
          </a:prstGeom>
        </p:spPr>
        <p:txBody>
          <a:bodyPr vert="horz" wrap="square" lIns="0" tIns="12065" rIns="0" bIns="0" rtlCol="0" anchor="t">
            <a:spAutoFit/>
          </a:bodyPr>
          <a:lstStyle/>
          <a:p>
            <a:pPr marL="12700">
              <a:spcBef>
                <a:spcPts val="95"/>
              </a:spcBef>
            </a:pPr>
            <a:r>
              <a:rPr lang="en-US" b="0" spc="-5" dirty="0">
                <a:cs typeface="Noto Sans"/>
              </a:rPr>
              <a:t>WHAT IS </a:t>
            </a:r>
            <a:r>
              <a:rPr lang="en-US" b="0" spc="-5" dirty="0" err="1">
                <a:cs typeface="Noto Sans"/>
              </a:rPr>
              <a:t>CyThreat</a:t>
            </a:r>
            <a:r>
              <a:rPr lang="en-US" b="0" spc="-5" dirty="0">
                <a:cs typeface="Noto Sans"/>
              </a:rPr>
              <a:t> APP TRACKER?</a:t>
            </a:r>
            <a:endParaRPr lang="en-US" b="0" dirty="0"/>
          </a:p>
        </p:txBody>
      </p:sp>
      <p:sp>
        <p:nvSpPr>
          <p:cNvPr id="10" name="object 10"/>
          <p:cNvSpPr txBox="1"/>
          <p:nvPr/>
        </p:nvSpPr>
        <p:spPr>
          <a:xfrm>
            <a:off x="4199164" y="1519935"/>
            <a:ext cx="3053715" cy="1243930"/>
          </a:xfrm>
          <a:prstGeom prst="rect">
            <a:avLst/>
          </a:prstGeom>
        </p:spPr>
        <p:txBody>
          <a:bodyPr vert="horz" wrap="square" lIns="0" tIns="12700" rIns="0" bIns="0" rtlCol="0" anchor="t">
            <a:spAutoFit/>
          </a:bodyPr>
          <a:lstStyle/>
          <a:p>
            <a:pPr marL="12700" marR="5080" indent="-3810" algn="ctr">
              <a:lnSpc>
                <a:spcPct val="100099"/>
              </a:lnSpc>
              <a:spcBef>
                <a:spcPts val="100"/>
              </a:spcBef>
            </a:pPr>
            <a:r>
              <a:rPr lang="en-US" sz="2000" spc="-85" dirty="0">
                <a:solidFill>
                  <a:schemeClr val="bg1"/>
                </a:solidFill>
                <a:latin typeface="Trebuchet MS"/>
                <a:ea typeface="+mn-lt"/>
                <a:cs typeface="+mn-lt"/>
              </a:rPr>
              <a:t>It records which user actively uses which application and for how long in user and server systems.</a:t>
            </a:r>
            <a:endParaRPr lang="tr-TR" dirty="0">
              <a:solidFill>
                <a:schemeClr val="bg1"/>
              </a:solidFill>
              <a:latin typeface="Trebuchet MS"/>
              <a:ea typeface="+mn-lt"/>
              <a:cs typeface="+mn-lt"/>
            </a:endParaRPr>
          </a:p>
        </p:txBody>
      </p:sp>
      <p:sp>
        <p:nvSpPr>
          <p:cNvPr id="11" name="object 11"/>
          <p:cNvSpPr/>
          <p:nvPr/>
        </p:nvSpPr>
        <p:spPr>
          <a:xfrm>
            <a:off x="208635" y="6477787"/>
            <a:ext cx="923696" cy="21973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70687" y="2456688"/>
            <a:ext cx="676656" cy="67665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14968" y="2663951"/>
            <a:ext cx="2653665" cy="3785870"/>
          </a:xfrm>
          <a:custGeom>
            <a:avLst/>
            <a:gdLst/>
            <a:ahLst/>
            <a:cxnLst/>
            <a:rect l="l" t="t" r="r" b="b"/>
            <a:pathLst>
              <a:path w="2653665" h="3785870">
                <a:moveTo>
                  <a:pt x="2653283" y="0"/>
                </a:moveTo>
                <a:lnTo>
                  <a:pt x="0" y="0"/>
                </a:lnTo>
                <a:lnTo>
                  <a:pt x="0" y="3785616"/>
                </a:lnTo>
                <a:lnTo>
                  <a:pt x="2653283" y="3785616"/>
                </a:lnTo>
                <a:lnTo>
                  <a:pt x="2653283" y="0"/>
                </a:lnTo>
                <a:close/>
              </a:path>
            </a:pathLst>
          </a:custGeom>
          <a:solidFill>
            <a:srgbClr val="303B41">
              <a:alpha val="85096"/>
            </a:srgbClr>
          </a:solidFill>
        </p:spPr>
        <p:txBody>
          <a:bodyPr wrap="square" lIns="0" tIns="0" rIns="0" bIns="0" rtlCol="0"/>
          <a:lstStyle/>
          <a:p>
            <a:endParaRPr/>
          </a:p>
        </p:txBody>
      </p:sp>
      <p:sp>
        <p:nvSpPr>
          <p:cNvPr id="5" name="object 5"/>
          <p:cNvSpPr/>
          <p:nvPr/>
        </p:nvSpPr>
        <p:spPr>
          <a:xfrm>
            <a:off x="3959352" y="2456688"/>
            <a:ext cx="676656" cy="67665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143755" y="2663951"/>
            <a:ext cx="2879090" cy="3785870"/>
          </a:xfrm>
          <a:custGeom>
            <a:avLst/>
            <a:gdLst/>
            <a:ahLst/>
            <a:cxnLst/>
            <a:rect l="l" t="t" r="r" b="b"/>
            <a:pathLst>
              <a:path w="2879090" h="3785870">
                <a:moveTo>
                  <a:pt x="2878836" y="0"/>
                </a:moveTo>
                <a:lnTo>
                  <a:pt x="0" y="0"/>
                </a:lnTo>
                <a:lnTo>
                  <a:pt x="0" y="3785616"/>
                </a:lnTo>
                <a:lnTo>
                  <a:pt x="2878836" y="3785616"/>
                </a:lnTo>
                <a:lnTo>
                  <a:pt x="2878836" y="0"/>
                </a:lnTo>
                <a:close/>
              </a:path>
            </a:pathLst>
          </a:custGeom>
          <a:solidFill>
            <a:srgbClr val="303B41">
              <a:alpha val="85096"/>
            </a:srgbClr>
          </a:solidFill>
        </p:spPr>
        <p:txBody>
          <a:bodyPr wrap="square" lIns="0" tIns="0" rIns="0" bIns="0" rtlCol="0"/>
          <a:lstStyle/>
          <a:p>
            <a:endParaRPr/>
          </a:p>
        </p:txBody>
      </p:sp>
      <p:sp>
        <p:nvSpPr>
          <p:cNvPr id="7" name="object 7"/>
          <p:cNvSpPr txBox="1"/>
          <p:nvPr/>
        </p:nvSpPr>
        <p:spPr>
          <a:xfrm>
            <a:off x="385572" y="2663951"/>
            <a:ext cx="2653665" cy="1169551"/>
          </a:xfrm>
          <a:prstGeom prst="rect">
            <a:avLst/>
          </a:prstGeom>
        </p:spPr>
        <p:txBody>
          <a:bodyPr vert="horz" wrap="square" lIns="0" tIns="0" rIns="0" bIns="0" rtlCol="0" anchor="t">
            <a:spAutoFit/>
          </a:bodyPr>
          <a:lstStyle/>
          <a:p>
            <a:pPr>
              <a:lnSpc>
                <a:spcPct val="100000"/>
              </a:lnSpc>
            </a:pPr>
            <a:endParaRPr sz="2800">
              <a:latin typeface="Times New Roman"/>
              <a:cs typeface="Times New Roman"/>
            </a:endParaRPr>
          </a:p>
          <a:p>
            <a:pPr>
              <a:lnSpc>
                <a:spcPct val="100000"/>
              </a:lnSpc>
            </a:pPr>
            <a:endParaRPr sz="2400" dirty="0">
              <a:solidFill>
                <a:schemeClr val="bg1"/>
              </a:solidFill>
              <a:latin typeface="Times New Roman"/>
              <a:cs typeface="Times New Roman"/>
            </a:endParaRPr>
          </a:p>
          <a:p>
            <a:pPr>
              <a:spcBef>
                <a:spcPts val="15"/>
              </a:spcBef>
            </a:pPr>
            <a:r>
              <a:rPr lang="en-US" sz="2400" dirty="0">
                <a:solidFill>
                  <a:schemeClr val="bg1"/>
                </a:solidFill>
                <a:ea typeface="+mn-lt"/>
                <a:cs typeface="+mn-lt"/>
              </a:rPr>
              <a:t>“</a:t>
            </a:r>
          </a:p>
        </p:txBody>
      </p:sp>
      <p:sp>
        <p:nvSpPr>
          <p:cNvPr id="8" name="object 8"/>
          <p:cNvSpPr txBox="1"/>
          <p:nvPr/>
        </p:nvSpPr>
        <p:spPr>
          <a:xfrm>
            <a:off x="4143755" y="2663951"/>
            <a:ext cx="2879090" cy="2739211"/>
          </a:xfrm>
          <a:prstGeom prst="rect">
            <a:avLst/>
          </a:prstGeom>
        </p:spPr>
        <p:txBody>
          <a:bodyPr vert="horz" wrap="square" lIns="0" tIns="0" rIns="0" bIns="0" rtlCol="0" anchor="t">
            <a:spAutoFit/>
          </a:bodyPr>
          <a:lstStyle/>
          <a:p>
            <a:pPr>
              <a:lnSpc>
                <a:spcPct val="100000"/>
              </a:lnSpc>
            </a:pPr>
            <a:endParaRPr sz="2800">
              <a:latin typeface="Times New Roman"/>
              <a:cs typeface="Times New Roman"/>
            </a:endParaRPr>
          </a:p>
          <a:p>
            <a:pPr>
              <a:lnSpc>
                <a:spcPct val="100000"/>
              </a:lnSpc>
            </a:pPr>
            <a:endParaRPr sz="2800">
              <a:latin typeface="Times New Roman"/>
              <a:cs typeface="Times New Roman"/>
            </a:endParaRPr>
          </a:p>
          <a:p>
            <a:pPr>
              <a:spcBef>
                <a:spcPts val="5"/>
              </a:spcBef>
            </a:pPr>
            <a:endParaRPr lang="en-US" sz="3700" dirty="0">
              <a:solidFill>
                <a:srgbClr val="000000"/>
              </a:solidFill>
              <a:latin typeface="Calibri"/>
              <a:ea typeface="+mn-lt"/>
              <a:cs typeface="+mn-lt"/>
            </a:endParaRPr>
          </a:p>
          <a:p>
            <a:pPr>
              <a:spcBef>
                <a:spcPts val="5"/>
              </a:spcBef>
            </a:pPr>
            <a:r>
              <a:rPr lang="en-US" sz="2400" dirty="0">
                <a:solidFill>
                  <a:schemeClr val="bg1"/>
                </a:solidFill>
                <a:latin typeface="Trebuchet MS"/>
                <a:ea typeface="+mn-lt"/>
                <a:cs typeface="+mn-lt"/>
              </a:rPr>
              <a:t>Internet usage without the use of a corporate firewall</a:t>
            </a:r>
            <a:r>
              <a:rPr lang="en-US" sz="3700" dirty="0">
                <a:solidFill>
                  <a:schemeClr val="bg1"/>
                </a:solidFill>
                <a:latin typeface="Trebuchet MS"/>
                <a:ea typeface="+mn-lt"/>
                <a:cs typeface="+mn-lt"/>
              </a:rPr>
              <a:t>,</a:t>
            </a:r>
            <a:endParaRPr lang="en-US"/>
          </a:p>
        </p:txBody>
      </p:sp>
      <p:sp>
        <p:nvSpPr>
          <p:cNvPr id="9" name="object 9"/>
          <p:cNvSpPr/>
          <p:nvPr/>
        </p:nvSpPr>
        <p:spPr>
          <a:xfrm>
            <a:off x="10806683" y="99060"/>
            <a:ext cx="1385316" cy="2125980"/>
          </a:xfrm>
          <a:prstGeom prst="rect">
            <a:avLst/>
          </a:prstGeom>
          <a:blipFill>
            <a:blip r:embed="rId4" cstate="print"/>
            <a:stretch>
              <a:fillRect/>
            </a:stretch>
          </a:blipFill>
        </p:spPr>
        <p:txBody>
          <a:bodyPr wrap="square" lIns="0" tIns="0" rIns="0" bIns="0" rtlCol="0"/>
          <a:lstStyle/>
          <a:p>
            <a:endParaRPr/>
          </a:p>
        </p:txBody>
      </p:sp>
      <p:grpSp>
        <p:nvGrpSpPr>
          <p:cNvPr id="10" name="object 10"/>
          <p:cNvGrpSpPr/>
          <p:nvPr/>
        </p:nvGrpSpPr>
        <p:grpSpPr>
          <a:xfrm>
            <a:off x="7885176" y="2500883"/>
            <a:ext cx="3179445" cy="3980815"/>
            <a:chOff x="7885176" y="2500883"/>
            <a:chExt cx="3179445" cy="3980815"/>
          </a:xfrm>
        </p:grpSpPr>
        <p:sp>
          <p:nvSpPr>
            <p:cNvPr id="11" name="object 11"/>
            <p:cNvSpPr/>
            <p:nvPr/>
          </p:nvSpPr>
          <p:spPr>
            <a:xfrm>
              <a:off x="7885176" y="2500883"/>
              <a:ext cx="676655" cy="676655"/>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8058912" y="2695955"/>
              <a:ext cx="3005455" cy="3785870"/>
            </a:xfrm>
            <a:custGeom>
              <a:avLst/>
              <a:gdLst/>
              <a:ahLst/>
              <a:cxnLst/>
              <a:rect l="l" t="t" r="r" b="b"/>
              <a:pathLst>
                <a:path w="3005454" h="3785870">
                  <a:moveTo>
                    <a:pt x="3005328" y="0"/>
                  </a:moveTo>
                  <a:lnTo>
                    <a:pt x="0" y="0"/>
                  </a:lnTo>
                  <a:lnTo>
                    <a:pt x="0" y="3785616"/>
                  </a:lnTo>
                  <a:lnTo>
                    <a:pt x="3005328" y="3785616"/>
                  </a:lnTo>
                  <a:lnTo>
                    <a:pt x="3005328" y="0"/>
                  </a:lnTo>
                  <a:close/>
                </a:path>
              </a:pathLst>
            </a:custGeom>
            <a:solidFill>
              <a:srgbClr val="303B41">
                <a:alpha val="85096"/>
              </a:srgbClr>
            </a:solidFill>
          </p:spPr>
          <p:txBody>
            <a:bodyPr wrap="square" lIns="0" tIns="0" rIns="0" bIns="0" rtlCol="0"/>
            <a:lstStyle/>
            <a:p>
              <a:endParaRPr/>
            </a:p>
          </p:txBody>
        </p:sp>
      </p:grpSp>
      <p:sp>
        <p:nvSpPr>
          <p:cNvPr id="13" name="object 13"/>
          <p:cNvSpPr txBox="1"/>
          <p:nvPr/>
        </p:nvSpPr>
        <p:spPr>
          <a:xfrm>
            <a:off x="8058911" y="2695955"/>
            <a:ext cx="3005455" cy="2146742"/>
          </a:xfrm>
          <a:prstGeom prst="rect">
            <a:avLst/>
          </a:prstGeom>
        </p:spPr>
        <p:txBody>
          <a:bodyPr vert="horz" wrap="square" lIns="0" tIns="0" rIns="0" bIns="0" rtlCol="0" anchor="t">
            <a:spAutoFit/>
          </a:bodyPr>
          <a:lstStyle/>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spcBef>
                <a:spcPts val="5"/>
              </a:spcBef>
            </a:pPr>
            <a:endParaRPr sz="4550">
              <a:latin typeface="Times New Roman"/>
              <a:cs typeface="Times New Roman"/>
            </a:endParaRPr>
          </a:p>
          <a:p>
            <a:pPr marL="784860">
              <a:lnSpc>
                <a:spcPct val="100000"/>
              </a:lnSpc>
              <a:spcBef>
                <a:spcPts val="5"/>
              </a:spcBef>
            </a:pPr>
            <a:r>
              <a:rPr lang="en-US" sz="2400" spc="-65" dirty="0">
                <a:solidFill>
                  <a:schemeClr val="bg1"/>
                </a:solidFill>
                <a:latin typeface="Trebuchet MS"/>
                <a:ea typeface="+mn-lt"/>
                <a:cs typeface="+mn-lt"/>
              </a:rPr>
              <a:t>Efficiency.</a:t>
            </a:r>
            <a:endParaRPr lang="en-US" sz="2400" dirty="0">
              <a:solidFill>
                <a:schemeClr val="bg1"/>
              </a:solidFill>
              <a:latin typeface="Trebuchet MS"/>
              <a:ea typeface="+mn-lt"/>
              <a:cs typeface="+mn-lt"/>
            </a:endParaRPr>
          </a:p>
        </p:txBody>
      </p:sp>
      <p:sp>
        <p:nvSpPr>
          <p:cNvPr id="14" name="object 14"/>
          <p:cNvSpPr txBox="1">
            <a:spLocks noGrp="1"/>
          </p:cNvSpPr>
          <p:nvPr>
            <p:ph type="title"/>
          </p:nvPr>
        </p:nvSpPr>
        <p:spPr>
          <a:xfrm>
            <a:off x="1247038" y="417398"/>
            <a:ext cx="8735162" cy="627736"/>
          </a:xfrm>
          <a:prstGeom prst="rect">
            <a:avLst/>
          </a:prstGeom>
        </p:spPr>
        <p:txBody>
          <a:bodyPr vert="horz" wrap="square" lIns="0" tIns="12065" rIns="0" bIns="0" rtlCol="0">
            <a:spAutoFit/>
          </a:bodyPr>
          <a:lstStyle/>
          <a:p>
            <a:pPr marL="12700">
              <a:lnSpc>
                <a:spcPct val="100000"/>
              </a:lnSpc>
              <a:spcBef>
                <a:spcPts val="95"/>
              </a:spcBef>
            </a:pPr>
            <a:r>
              <a:rPr spc="225" dirty="0"/>
              <a:t>Cy</a:t>
            </a:r>
            <a:r>
              <a:rPr lang="tr-TR" spc="225" dirty="0" err="1"/>
              <a:t>Threat</a:t>
            </a:r>
            <a:r>
              <a:rPr spc="-365" dirty="0"/>
              <a:t> </a:t>
            </a:r>
            <a:r>
              <a:rPr spc="375" dirty="0"/>
              <a:t>APP</a:t>
            </a:r>
            <a:r>
              <a:rPr spc="-375" dirty="0"/>
              <a:t> </a:t>
            </a:r>
            <a:r>
              <a:rPr spc="275" dirty="0"/>
              <a:t>TRACKER</a:t>
            </a:r>
          </a:p>
        </p:txBody>
      </p:sp>
      <p:sp>
        <p:nvSpPr>
          <p:cNvPr id="15" name="object 15"/>
          <p:cNvSpPr/>
          <p:nvPr/>
        </p:nvSpPr>
        <p:spPr>
          <a:xfrm>
            <a:off x="1242319" y="2799128"/>
            <a:ext cx="1062228" cy="1062227"/>
          </a:xfrm>
          <a:prstGeom prst="rect">
            <a:avLst/>
          </a:prstGeom>
          <a:blipFill>
            <a:blip r:embed="rId6" cstate="print"/>
            <a:stretch>
              <a:fillRect/>
            </a:stretch>
          </a:blipFill>
        </p:spPr>
        <p:txBody>
          <a:bodyPr wrap="square" lIns="0" tIns="0" rIns="0" bIns="0" rtlCol="0"/>
          <a:lstStyle/>
          <a:p>
            <a:endParaRPr/>
          </a:p>
        </p:txBody>
      </p:sp>
      <p:sp>
        <p:nvSpPr>
          <p:cNvPr id="16" name="object 16"/>
          <p:cNvSpPr txBox="1"/>
          <p:nvPr/>
        </p:nvSpPr>
        <p:spPr>
          <a:xfrm>
            <a:off x="464312" y="1684146"/>
            <a:ext cx="7600950" cy="751488"/>
          </a:xfrm>
          <a:prstGeom prst="rect">
            <a:avLst/>
          </a:prstGeom>
        </p:spPr>
        <p:txBody>
          <a:bodyPr vert="horz" wrap="square" lIns="0" tIns="12700" rIns="0" bIns="0" rtlCol="0" anchor="t">
            <a:spAutoFit/>
          </a:bodyPr>
          <a:lstStyle/>
          <a:p>
            <a:pPr marL="12700">
              <a:spcBef>
                <a:spcPts val="100"/>
              </a:spcBef>
            </a:pPr>
            <a:r>
              <a:rPr lang="en-US" sz="2400" b="1" spc="110" dirty="0">
                <a:solidFill>
                  <a:srgbClr val="FFC000"/>
                </a:solidFill>
                <a:ea typeface="+mn-lt"/>
                <a:cs typeface="+mn-lt"/>
              </a:rPr>
              <a:t>CYLOG APP TRACKER</a:t>
            </a:r>
            <a:r>
              <a:rPr lang="en-US" sz="2400" spc="110" dirty="0">
                <a:solidFill>
                  <a:srgbClr val="FFC000"/>
                </a:solidFill>
                <a:ea typeface="+mn-lt"/>
                <a:cs typeface="+mn-lt"/>
              </a:rPr>
              <a:t> is designed in response to three basic questions:</a:t>
            </a:r>
            <a:endParaRPr lang="en-US" dirty="0">
              <a:solidFill>
                <a:srgbClr val="FFC000"/>
              </a:solidFill>
              <a:ea typeface="+mn-lt"/>
              <a:cs typeface="+mn-lt"/>
            </a:endParaRPr>
          </a:p>
        </p:txBody>
      </p:sp>
      <p:sp>
        <p:nvSpPr>
          <p:cNvPr id="17" name="object 17"/>
          <p:cNvSpPr/>
          <p:nvPr/>
        </p:nvSpPr>
        <p:spPr>
          <a:xfrm>
            <a:off x="5163311" y="2822448"/>
            <a:ext cx="1019556" cy="1019556"/>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9047988" y="2822448"/>
            <a:ext cx="1057655" cy="1057656"/>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208635" y="6477787"/>
            <a:ext cx="923696" cy="219735"/>
          </a:xfrm>
          <a:prstGeom prst="rect">
            <a:avLst/>
          </a:prstGeom>
          <a:blipFill>
            <a:blip r:embed="rId9" cstate="print"/>
            <a:stretch>
              <a:fillRect/>
            </a:stretch>
          </a:blipFill>
        </p:spPr>
        <p:txBody>
          <a:bodyPr wrap="square" lIns="0" tIns="0" rIns="0" bIns="0" rtlCol="0"/>
          <a:lstStyle/>
          <a:p>
            <a:endParaRPr/>
          </a:p>
        </p:txBody>
      </p:sp>
      <p:sp>
        <p:nvSpPr>
          <p:cNvPr id="20" name="Metin kutusu 19">
            <a:extLst>
              <a:ext uri="{FF2B5EF4-FFF2-40B4-BE49-F238E27FC236}">
                <a16:creationId xmlns:a16="http://schemas.microsoft.com/office/drawing/2014/main" id="{8ACF9F7E-5C29-4B99-8D67-4F1FE7A966D5}"/>
              </a:ext>
            </a:extLst>
          </p:cNvPr>
          <p:cNvSpPr txBox="1"/>
          <p:nvPr/>
        </p:nvSpPr>
        <p:spPr>
          <a:xfrm>
            <a:off x="468702" y="401990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400" dirty="0">
                <a:solidFill>
                  <a:schemeClr val="bg1"/>
                </a:solidFill>
                <a:latin typeface="Trebuchet MS"/>
                <a:ea typeface="+mn-lt"/>
                <a:cs typeface="+mn-lt"/>
              </a:rPr>
              <a:t>“Active” </a:t>
            </a:r>
            <a:r>
              <a:rPr lang="tr-TR" sz="2400" dirty="0" err="1">
                <a:solidFill>
                  <a:schemeClr val="bg1"/>
                </a:solidFill>
                <a:latin typeface="Trebuchet MS"/>
                <a:ea typeface="+mn-lt"/>
                <a:cs typeface="+mn-lt"/>
              </a:rPr>
              <a:t>application</a:t>
            </a:r>
            <a:r>
              <a:rPr lang="tr-TR" sz="2400" dirty="0">
                <a:solidFill>
                  <a:schemeClr val="bg1"/>
                </a:solidFill>
                <a:latin typeface="Trebuchet MS"/>
                <a:ea typeface="+mn-lt"/>
                <a:cs typeface="+mn-lt"/>
              </a:rPr>
              <a:t> </a:t>
            </a:r>
            <a:r>
              <a:rPr lang="tr-TR" sz="2400" dirty="0" err="1">
                <a:solidFill>
                  <a:schemeClr val="bg1"/>
                </a:solidFill>
                <a:latin typeface="Trebuchet MS"/>
                <a:ea typeface="+mn-lt"/>
                <a:cs typeface="+mn-lt"/>
              </a:rPr>
              <a:t>usage</a:t>
            </a:r>
            <a:r>
              <a:rPr lang="tr-TR" sz="2400" dirty="0">
                <a:solidFill>
                  <a:schemeClr val="bg1"/>
                </a:solidFill>
                <a:latin typeface="Trebuchet MS"/>
                <a:ea typeface="+mn-lt"/>
                <a:cs typeface="+mn-lt"/>
              </a:rPr>
              <a:t> </a:t>
            </a:r>
            <a:r>
              <a:rPr lang="tr-TR" sz="2400" dirty="0" err="1">
                <a:solidFill>
                  <a:schemeClr val="bg1"/>
                </a:solidFill>
                <a:latin typeface="Trebuchet MS"/>
                <a:ea typeface="+mn-lt"/>
                <a:cs typeface="+mn-lt"/>
              </a:rPr>
              <a:t>metrics</a:t>
            </a:r>
            <a:r>
              <a:rPr lang="tr-TR" sz="2400" dirty="0">
                <a:solidFill>
                  <a:schemeClr val="bg1"/>
                </a:solidFill>
                <a:latin typeface="Trebuchet MS"/>
                <a:ea typeface="+mn-lt"/>
                <a:cs typeface="+mn-lt"/>
              </a:rPr>
              <a:t>,</a:t>
            </a:r>
            <a:endParaRPr lang="tr-TR" sz="2400" dirty="0">
              <a:solidFill>
                <a:schemeClr val="bg1"/>
              </a:solidFill>
              <a:latin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643679" y="3641497"/>
            <a:ext cx="530351" cy="53035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447273" y="5152815"/>
            <a:ext cx="530351" cy="530351"/>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202031" y="453845"/>
            <a:ext cx="8601409" cy="513715"/>
          </a:xfrm>
          <a:prstGeom prst="rect">
            <a:avLst/>
          </a:prstGeom>
        </p:spPr>
        <p:txBody>
          <a:bodyPr vert="horz" wrap="square" lIns="0" tIns="13335" rIns="0" bIns="0" rtlCol="0" anchor="t">
            <a:spAutoFit/>
          </a:bodyPr>
          <a:lstStyle/>
          <a:p>
            <a:pPr marL="12700">
              <a:spcBef>
                <a:spcPts val="105"/>
              </a:spcBef>
            </a:pPr>
            <a:r>
              <a:rPr lang="tr-TR" sz="3200" b="0" spc="215" dirty="0" err="1"/>
              <a:t>Are</a:t>
            </a:r>
            <a:r>
              <a:rPr lang="tr-TR" sz="3200" b="0" spc="215" dirty="0"/>
              <a:t> </a:t>
            </a:r>
            <a:r>
              <a:rPr lang="tr-TR" sz="3200" b="0" spc="215" dirty="0" err="1"/>
              <a:t>You</a:t>
            </a:r>
            <a:r>
              <a:rPr lang="tr-TR" sz="3200" b="0" spc="215" dirty="0"/>
              <a:t> Using Applications </a:t>
            </a:r>
            <a:r>
              <a:rPr lang="tr-TR" sz="3200" b="0" spc="215" dirty="0" err="1"/>
              <a:t>Efficiently</a:t>
            </a:r>
            <a:r>
              <a:rPr lang="tr-TR" sz="3200" b="0" spc="215" dirty="0"/>
              <a:t>?</a:t>
            </a:r>
            <a:endParaRPr lang="tr-TR" dirty="0"/>
          </a:p>
        </p:txBody>
      </p:sp>
      <p:sp>
        <p:nvSpPr>
          <p:cNvPr id="7" name="object 7"/>
          <p:cNvSpPr/>
          <p:nvPr/>
        </p:nvSpPr>
        <p:spPr>
          <a:xfrm>
            <a:off x="9418319" y="158151"/>
            <a:ext cx="2773679" cy="368325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97763" y="1899554"/>
            <a:ext cx="3657600" cy="57807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86331" y="2624199"/>
            <a:ext cx="931812" cy="1240922"/>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1362722" y="3054885"/>
            <a:ext cx="9379345" cy="3349635"/>
          </a:xfrm>
          <a:prstGeom prst="rect">
            <a:avLst/>
          </a:prstGeom>
        </p:spPr>
        <p:txBody>
          <a:bodyPr vert="horz" wrap="square" lIns="0" tIns="12700" rIns="0" bIns="0" rtlCol="0" anchor="t">
            <a:spAutoFit/>
          </a:bodyPr>
          <a:lstStyle/>
          <a:p>
            <a:pPr marL="12700" marR="5836285" algn="just">
              <a:spcBef>
                <a:spcPts val="100"/>
              </a:spcBef>
            </a:pPr>
            <a:r>
              <a:rPr lang="en-US" b="1" spc="60" dirty="0">
                <a:latin typeface="Trebuchet MS"/>
                <a:ea typeface="+mn-lt"/>
                <a:cs typeface="+mn-lt"/>
              </a:rPr>
              <a:t>Many applications like Microsoft Office, VMWare, Petrel, AutoCAD, Adobe, etc. are requested by users, and hence, companies pay considerable amounts for licenses.</a:t>
            </a:r>
            <a:endParaRPr lang="tr-TR" b="1" dirty="0">
              <a:latin typeface="Trebuchet MS"/>
            </a:endParaRPr>
          </a:p>
          <a:p>
            <a:pPr marL="12700" marR="5836285" algn="just">
              <a:spcBef>
                <a:spcPts val="100"/>
              </a:spcBef>
            </a:pPr>
            <a:endParaRPr lang="en-US" b="1" spc="60" dirty="0">
              <a:latin typeface="Trebuchet MS"/>
              <a:ea typeface="+mn-lt"/>
              <a:cs typeface="+mn-lt"/>
            </a:endParaRPr>
          </a:p>
          <a:p>
            <a:endParaRPr lang="en-US" dirty="0">
              <a:latin typeface="Trebuchet MS"/>
              <a:ea typeface="+mn-lt"/>
              <a:cs typeface="+mn-lt"/>
            </a:endParaRPr>
          </a:p>
          <a:p>
            <a:endParaRPr lang="en-US" b="1" dirty="0">
              <a:latin typeface="Trebuchet MS"/>
              <a:ea typeface="+mn-lt"/>
              <a:cs typeface="+mn-lt"/>
            </a:endParaRPr>
          </a:p>
          <a:p>
            <a:r>
              <a:rPr lang="en-US" b="1" dirty="0">
                <a:latin typeface="Trebuchet MS"/>
                <a:ea typeface="+mn-lt"/>
                <a:cs typeface="+mn-lt"/>
              </a:rPr>
              <a:t>But are these applications used efficiently for real? </a:t>
            </a:r>
            <a:r>
              <a:rPr lang="en-US" b="1" dirty="0" err="1">
                <a:latin typeface="Trebuchet MS"/>
                <a:ea typeface="+mn-lt"/>
                <a:cs typeface="+mn-lt"/>
              </a:rPr>
              <a:t>AppTracker</a:t>
            </a:r>
            <a:r>
              <a:rPr lang="en-US" b="1" dirty="0">
                <a:latin typeface="Trebuchet MS"/>
                <a:ea typeface="+mn-lt"/>
                <a:cs typeface="+mn-lt"/>
              </a:rPr>
              <a:t> allows you to obtain the necessary logs so that you can easily answer this question.</a:t>
            </a:r>
            <a:endParaRPr lang="en-US" b="1"/>
          </a:p>
        </p:txBody>
      </p:sp>
      <p:sp>
        <p:nvSpPr>
          <p:cNvPr id="11" name="object 11"/>
          <p:cNvSpPr/>
          <p:nvPr/>
        </p:nvSpPr>
        <p:spPr>
          <a:xfrm>
            <a:off x="0" y="3838955"/>
            <a:ext cx="1566672" cy="1641348"/>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208635" y="6477787"/>
            <a:ext cx="923696" cy="219735"/>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274807" y="1307591"/>
            <a:ext cx="530351" cy="53035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418319" y="3602735"/>
            <a:ext cx="2773679" cy="3255264"/>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210764" y="4317153"/>
            <a:ext cx="5285105" cy="2186176"/>
          </a:xfrm>
          <a:prstGeom prst="rect">
            <a:avLst/>
          </a:prstGeom>
        </p:spPr>
        <p:txBody>
          <a:bodyPr vert="horz" wrap="square" lIns="0" tIns="12700" rIns="0" bIns="0" rtlCol="0" anchor="t">
            <a:spAutoFit/>
          </a:bodyPr>
          <a:lstStyle/>
          <a:p>
            <a:pPr marL="12700" algn="just">
              <a:spcBef>
                <a:spcPts val="100"/>
              </a:spcBef>
            </a:pPr>
            <a:r>
              <a:rPr lang="en-US" sz="2000" b="1" spc="45" dirty="0">
                <a:ea typeface="+mn-lt"/>
                <a:cs typeface="+mn-lt"/>
              </a:rPr>
              <a:t>Detailed Usage:</a:t>
            </a:r>
            <a:endParaRPr lang="en-US" b="1" dirty="0">
              <a:ea typeface="+mn-lt"/>
              <a:cs typeface="+mn-lt"/>
            </a:endParaRPr>
          </a:p>
          <a:p>
            <a:pPr marL="12700" marR="5080" algn="just">
              <a:lnSpc>
                <a:spcPct val="150000"/>
              </a:lnSpc>
              <a:spcBef>
                <a:spcPts val="540"/>
              </a:spcBef>
            </a:pPr>
            <a:r>
              <a:rPr sz="1500" b="1" spc="85" dirty="0">
                <a:solidFill>
                  <a:srgbClr val="FB7E03"/>
                </a:solidFill>
                <a:latin typeface="Trebuchet MS"/>
                <a:cs typeface="Trebuchet MS"/>
              </a:rPr>
              <a:t>Cy</a:t>
            </a:r>
            <a:r>
              <a:rPr lang="tr-TR" sz="1500" b="1" spc="85" dirty="0" err="1">
                <a:solidFill>
                  <a:srgbClr val="FB7E03"/>
                </a:solidFill>
                <a:latin typeface="Trebuchet MS"/>
                <a:cs typeface="Trebuchet MS"/>
              </a:rPr>
              <a:t>Threat</a:t>
            </a:r>
            <a:r>
              <a:rPr sz="1500" b="1" spc="85" dirty="0">
                <a:solidFill>
                  <a:srgbClr val="FB7E03"/>
                </a:solidFill>
                <a:latin typeface="Trebuchet MS"/>
                <a:cs typeface="Trebuchet MS"/>
              </a:rPr>
              <a:t> </a:t>
            </a:r>
            <a:r>
              <a:rPr sz="1500" b="1" spc="130" dirty="0">
                <a:solidFill>
                  <a:srgbClr val="FB7E03"/>
                </a:solidFill>
                <a:latin typeface="Trebuchet MS"/>
                <a:cs typeface="Trebuchet MS"/>
              </a:rPr>
              <a:t>APP </a:t>
            </a:r>
            <a:r>
              <a:rPr sz="1500" b="1" spc="95" dirty="0">
                <a:solidFill>
                  <a:srgbClr val="FB7E03"/>
                </a:solidFill>
                <a:latin typeface="Trebuchet MS"/>
                <a:cs typeface="Trebuchet MS"/>
              </a:rPr>
              <a:t>TRACKER </a:t>
            </a:r>
            <a:r>
              <a:rPr lang="en-US" sz="1600" spc="95" dirty="0">
                <a:latin typeface="Trebuchet MS"/>
                <a:ea typeface="+mn-lt"/>
                <a:cs typeface="+mn-lt"/>
              </a:rPr>
              <a:t> measures how much a particular application is actively used. It does not consider an application minimized to the taskbar as actively used. Thus, it helps you see the actual usage time.</a:t>
            </a:r>
          </a:p>
        </p:txBody>
      </p:sp>
      <p:sp>
        <p:nvSpPr>
          <p:cNvPr id="6" name="object 6"/>
          <p:cNvSpPr txBox="1"/>
          <p:nvPr/>
        </p:nvSpPr>
        <p:spPr>
          <a:xfrm>
            <a:off x="6107938" y="993451"/>
            <a:ext cx="4025265" cy="1545295"/>
          </a:xfrm>
          <a:prstGeom prst="rect">
            <a:avLst/>
          </a:prstGeom>
        </p:spPr>
        <p:txBody>
          <a:bodyPr vert="horz" wrap="square" lIns="0" tIns="148590" rIns="0" bIns="0" rtlCol="0" anchor="t">
            <a:spAutoFit/>
          </a:bodyPr>
          <a:lstStyle/>
          <a:p>
            <a:pPr marL="36830">
              <a:spcBef>
                <a:spcPts val="1170"/>
              </a:spcBef>
            </a:pPr>
            <a:r>
              <a:rPr lang="en-US" sz="2000" b="1" spc="45" dirty="0">
                <a:ea typeface="+mn-lt"/>
                <a:cs typeface="+mn-lt"/>
              </a:rPr>
              <a:t>Summary Usage:</a:t>
            </a:r>
            <a:endParaRPr lang="en-US" b="1" dirty="0">
              <a:ea typeface="+mn-lt"/>
              <a:cs typeface="+mn-lt"/>
            </a:endParaRPr>
          </a:p>
          <a:p>
            <a:pPr marL="299085" indent="-287020">
              <a:spcBef>
                <a:spcPts val="844"/>
              </a:spcBef>
              <a:buFont typeface="Arial"/>
              <a:buChar char="•"/>
              <a:tabLst>
                <a:tab pos="299085" algn="l"/>
                <a:tab pos="299720" algn="l"/>
              </a:tabLst>
            </a:pPr>
            <a:r>
              <a:rPr lang="en-US" sz="1600" spc="60" dirty="0">
                <a:latin typeface="Trebuchet MS"/>
                <a:ea typeface="+mn-lt"/>
                <a:cs typeface="+mn-lt"/>
              </a:rPr>
              <a:t>When a user locks or logs out of their computer, summary records are created for the applications used so far.</a:t>
            </a:r>
          </a:p>
        </p:txBody>
      </p:sp>
      <p:sp>
        <p:nvSpPr>
          <p:cNvPr id="7" name="object 7"/>
          <p:cNvSpPr txBox="1"/>
          <p:nvPr/>
        </p:nvSpPr>
        <p:spPr>
          <a:xfrm>
            <a:off x="6107938" y="3249320"/>
            <a:ext cx="3893820" cy="1814279"/>
          </a:xfrm>
          <a:prstGeom prst="rect">
            <a:avLst/>
          </a:prstGeom>
        </p:spPr>
        <p:txBody>
          <a:bodyPr vert="horz" wrap="square" lIns="0" tIns="12700" rIns="0" bIns="0" rtlCol="0" anchor="t">
            <a:spAutoFit/>
          </a:bodyPr>
          <a:lstStyle/>
          <a:p>
            <a:pPr marL="299085" marR="5080" indent="-287020">
              <a:lnSpc>
                <a:spcPct val="150000"/>
              </a:lnSpc>
              <a:spcBef>
                <a:spcPts val="100"/>
              </a:spcBef>
              <a:buFont typeface="Arial"/>
              <a:buChar char="•"/>
              <a:tabLst>
                <a:tab pos="347980" algn="l"/>
                <a:tab pos="348615" algn="l"/>
              </a:tabLst>
            </a:pPr>
            <a:r>
              <a:rPr lang="en-US" sz="1600" spc="10" dirty="0">
                <a:latin typeface="Trebuchet MS"/>
                <a:ea typeface="+mn-lt"/>
                <a:cs typeface="+mn-lt"/>
              </a:rPr>
              <a:t>This information allows you to generate reports on the efficiency of the person and at the same time, which application is needed to what degree.</a:t>
            </a:r>
            <a:endParaRPr lang="en-US" sz="1600" dirty="0">
              <a:latin typeface="Trebuchet MS"/>
              <a:ea typeface="+mn-lt"/>
              <a:cs typeface="+mn-lt"/>
            </a:endParaRPr>
          </a:p>
        </p:txBody>
      </p:sp>
      <p:sp>
        <p:nvSpPr>
          <p:cNvPr id="8" name="object 8"/>
          <p:cNvSpPr txBox="1">
            <a:spLocks noGrp="1"/>
          </p:cNvSpPr>
          <p:nvPr>
            <p:ph type="title"/>
          </p:nvPr>
        </p:nvSpPr>
        <p:spPr>
          <a:xfrm>
            <a:off x="1211681" y="408559"/>
            <a:ext cx="8694319" cy="627736"/>
          </a:xfrm>
          <a:prstGeom prst="rect">
            <a:avLst/>
          </a:prstGeom>
        </p:spPr>
        <p:txBody>
          <a:bodyPr vert="horz" wrap="square" lIns="0" tIns="12065" rIns="0" bIns="0" rtlCol="0">
            <a:spAutoFit/>
          </a:bodyPr>
          <a:lstStyle/>
          <a:p>
            <a:pPr marL="12700">
              <a:lnSpc>
                <a:spcPct val="100000"/>
              </a:lnSpc>
              <a:spcBef>
                <a:spcPts val="95"/>
              </a:spcBef>
            </a:pPr>
            <a:r>
              <a:rPr spc="225" dirty="0"/>
              <a:t>Cy</a:t>
            </a:r>
            <a:r>
              <a:rPr lang="tr-TR" spc="225" dirty="0" err="1"/>
              <a:t>Threat</a:t>
            </a:r>
            <a:r>
              <a:rPr spc="225" dirty="0"/>
              <a:t> </a:t>
            </a:r>
            <a:r>
              <a:rPr spc="370" dirty="0"/>
              <a:t>APP</a:t>
            </a:r>
            <a:r>
              <a:rPr spc="-955" dirty="0"/>
              <a:t> </a:t>
            </a:r>
            <a:r>
              <a:rPr spc="275" dirty="0"/>
              <a:t>TRACKER</a:t>
            </a:r>
          </a:p>
        </p:txBody>
      </p:sp>
      <p:sp>
        <p:nvSpPr>
          <p:cNvPr id="9" name="object 9"/>
          <p:cNvSpPr/>
          <p:nvPr/>
        </p:nvSpPr>
        <p:spPr>
          <a:xfrm>
            <a:off x="146304" y="1086611"/>
            <a:ext cx="5623560" cy="323545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08635" y="6477787"/>
            <a:ext cx="923696" cy="21973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11680" y="317372"/>
            <a:ext cx="9456319" cy="751488"/>
          </a:xfrm>
          <a:prstGeom prst="rect">
            <a:avLst/>
          </a:prstGeom>
        </p:spPr>
        <p:txBody>
          <a:bodyPr vert="horz" wrap="square" lIns="0" tIns="12700" rIns="0" bIns="0" rtlCol="0">
            <a:spAutoFit/>
          </a:bodyPr>
          <a:lstStyle/>
          <a:p>
            <a:pPr marL="12700">
              <a:lnSpc>
                <a:spcPct val="100000"/>
              </a:lnSpc>
              <a:spcBef>
                <a:spcPts val="100"/>
              </a:spcBef>
            </a:pPr>
            <a:r>
              <a:rPr sz="4800" spc="275" dirty="0"/>
              <a:t>Cy</a:t>
            </a:r>
            <a:r>
              <a:rPr lang="tr-TR" sz="4800" spc="275" dirty="0" err="1"/>
              <a:t>Threat</a:t>
            </a:r>
            <a:r>
              <a:rPr sz="4800" spc="-470" dirty="0"/>
              <a:t> </a:t>
            </a:r>
            <a:r>
              <a:rPr sz="4800" spc="450" dirty="0"/>
              <a:t>APP</a:t>
            </a:r>
            <a:r>
              <a:rPr sz="4800" spc="-470" dirty="0"/>
              <a:t> </a:t>
            </a:r>
            <a:r>
              <a:rPr sz="4800" spc="335" dirty="0"/>
              <a:t>TRACKER</a:t>
            </a:r>
            <a:endParaRPr sz="4800" dirty="0"/>
          </a:p>
        </p:txBody>
      </p:sp>
      <p:grpSp>
        <p:nvGrpSpPr>
          <p:cNvPr id="4" name="object 4"/>
          <p:cNvGrpSpPr/>
          <p:nvPr/>
        </p:nvGrpSpPr>
        <p:grpSpPr>
          <a:xfrm>
            <a:off x="0" y="1168908"/>
            <a:ext cx="12192000" cy="5689600"/>
            <a:chOff x="0" y="1168908"/>
            <a:chExt cx="12192000" cy="5689600"/>
          </a:xfrm>
        </p:grpSpPr>
        <p:sp>
          <p:nvSpPr>
            <p:cNvPr id="5" name="object 5"/>
            <p:cNvSpPr/>
            <p:nvPr/>
          </p:nvSpPr>
          <p:spPr>
            <a:xfrm>
              <a:off x="0" y="4017263"/>
              <a:ext cx="12189460" cy="2840990"/>
            </a:xfrm>
            <a:custGeom>
              <a:avLst/>
              <a:gdLst/>
              <a:ahLst/>
              <a:cxnLst/>
              <a:rect l="l" t="t" r="r" b="b"/>
              <a:pathLst>
                <a:path w="12189460" h="2840990">
                  <a:moveTo>
                    <a:pt x="12188952" y="0"/>
                  </a:moveTo>
                  <a:lnTo>
                    <a:pt x="0" y="0"/>
                  </a:lnTo>
                  <a:lnTo>
                    <a:pt x="0" y="2840736"/>
                  </a:lnTo>
                  <a:lnTo>
                    <a:pt x="12188952" y="2840736"/>
                  </a:lnTo>
                  <a:lnTo>
                    <a:pt x="12188952" y="0"/>
                  </a:lnTo>
                  <a:close/>
                </a:path>
              </a:pathLst>
            </a:custGeom>
            <a:solidFill>
              <a:srgbClr val="303B41">
                <a:alpha val="85096"/>
              </a:srgbClr>
            </a:solidFill>
          </p:spPr>
          <p:txBody>
            <a:bodyPr wrap="square" lIns="0" tIns="0" rIns="0" bIns="0" rtlCol="0"/>
            <a:lstStyle/>
            <a:p>
              <a:endParaRPr/>
            </a:p>
          </p:txBody>
        </p:sp>
        <p:sp>
          <p:nvSpPr>
            <p:cNvPr id="6" name="object 6"/>
            <p:cNvSpPr/>
            <p:nvPr/>
          </p:nvSpPr>
          <p:spPr>
            <a:xfrm>
              <a:off x="8852916" y="1168908"/>
              <a:ext cx="3339083" cy="4520183"/>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324104" y="1281429"/>
            <a:ext cx="7980680" cy="1854354"/>
          </a:xfrm>
          <a:prstGeom prst="rect">
            <a:avLst/>
          </a:prstGeom>
        </p:spPr>
        <p:txBody>
          <a:bodyPr vert="horz" wrap="square" lIns="0" tIns="12700" rIns="0" bIns="0" rtlCol="0" anchor="t">
            <a:spAutoFit/>
          </a:bodyPr>
          <a:lstStyle/>
          <a:p>
            <a:pPr marL="35560">
              <a:spcBef>
                <a:spcPts val="100"/>
              </a:spcBef>
            </a:pPr>
            <a:r>
              <a:rPr lang="en-US" sz="1800" b="1" spc="60" dirty="0">
                <a:latin typeface="Trebuchet MS"/>
                <a:ea typeface="+mn-lt"/>
                <a:cs typeface="+mn-lt"/>
              </a:rPr>
              <a:t>Internet </a:t>
            </a:r>
            <a:r>
              <a:rPr lang="en-US" b="1" spc="60" dirty="0">
                <a:latin typeface="Trebuchet MS"/>
                <a:ea typeface="+mn-lt"/>
                <a:cs typeface="+mn-lt"/>
              </a:rPr>
              <a:t>visits without using a corporate firewall</a:t>
            </a:r>
            <a:endParaRPr lang="tr-TR" dirty="0">
              <a:latin typeface="Trebuchet MS"/>
            </a:endParaRPr>
          </a:p>
          <a:p>
            <a:pPr marL="321945" marR="5080" indent="-287020">
              <a:spcBef>
                <a:spcPts val="1805"/>
              </a:spcBef>
              <a:buFont typeface="Arial"/>
              <a:buChar char="•"/>
              <a:tabLst>
                <a:tab pos="321945" algn="l"/>
                <a:tab pos="322580" algn="l"/>
              </a:tabLst>
            </a:pPr>
            <a:r>
              <a:rPr lang="en-US" sz="1400" spc="15" dirty="0">
                <a:latin typeface="Trebuchet MS"/>
                <a:ea typeface="+mn-lt"/>
                <a:cs typeface="+mn-lt"/>
              </a:rPr>
              <a:t>The ease of use of mobile phones and wireless networks allows some users to visit the sites they want without using the firewall and not be affected by the restrictions. </a:t>
            </a:r>
            <a:endParaRPr sz="1400" dirty="0">
              <a:latin typeface="Trebuchet MS"/>
              <a:cs typeface="Trebuchet MS"/>
            </a:endParaRPr>
          </a:p>
          <a:p>
            <a:pPr marL="299085" indent="-287020">
              <a:spcBef>
                <a:spcPts val="1305"/>
              </a:spcBef>
              <a:buFont typeface="Arial"/>
              <a:buChar char="•"/>
              <a:tabLst>
                <a:tab pos="299085" algn="l"/>
                <a:tab pos="299720" algn="l"/>
              </a:tabLst>
            </a:pPr>
            <a:r>
              <a:rPr lang="en-US" sz="1400" spc="60" dirty="0">
                <a:latin typeface="Trebuchet MS"/>
                <a:ea typeface="+mn-lt"/>
                <a:cs typeface="+mn-lt"/>
              </a:rPr>
              <a:t> Once you turn your mobile phone into a USB, Bluetooth, or wireless access point, your activities cannot be logged.</a:t>
            </a:r>
          </a:p>
          <a:p>
            <a:pPr marL="299085" marR="196215" indent="-287020">
              <a:spcBef>
                <a:spcPts val="665"/>
              </a:spcBef>
              <a:buFont typeface="Arial"/>
              <a:buChar char="•"/>
              <a:tabLst>
                <a:tab pos="299085" algn="l"/>
                <a:tab pos="299720" algn="l"/>
              </a:tabLst>
            </a:pPr>
            <a:r>
              <a:rPr lang="tr-TR" sz="1400" b="1" spc="85" dirty="0" err="1">
                <a:solidFill>
                  <a:srgbClr val="FFAB03"/>
                </a:solidFill>
                <a:latin typeface="Trebuchet MS"/>
                <a:cs typeface="Trebuchet MS"/>
              </a:rPr>
              <a:t>CyThreat</a:t>
            </a:r>
            <a:r>
              <a:rPr sz="1400" b="1" spc="-105" dirty="0">
                <a:solidFill>
                  <a:srgbClr val="FFAB03"/>
                </a:solidFill>
                <a:latin typeface="Trebuchet MS"/>
                <a:cs typeface="Trebuchet MS"/>
              </a:rPr>
              <a:t> </a:t>
            </a:r>
            <a:r>
              <a:rPr sz="1400" b="1" spc="70" dirty="0">
                <a:solidFill>
                  <a:srgbClr val="FFAB03"/>
                </a:solidFill>
                <a:latin typeface="Trebuchet MS"/>
                <a:cs typeface="Trebuchet MS"/>
              </a:rPr>
              <a:t>App</a:t>
            </a:r>
            <a:r>
              <a:rPr lang="tr-TR" sz="1400" b="1" spc="70" dirty="0">
                <a:solidFill>
                  <a:srgbClr val="FFAB03"/>
                </a:solidFill>
                <a:latin typeface="Trebuchet MS"/>
                <a:cs typeface="Trebuchet MS"/>
              </a:rPr>
              <a:t> </a:t>
            </a:r>
            <a:r>
              <a:rPr sz="1400" b="1" spc="70" dirty="0">
                <a:solidFill>
                  <a:srgbClr val="FFAB03"/>
                </a:solidFill>
                <a:latin typeface="Trebuchet MS"/>
                <a:cs typeface="Trebuchet MS"/>
              </a:rPr>
              <a:t>Tracker</a:t>
            </a:r>
            <a:r>
              <a:rPr sz="1400" b="1" spc="-114" dirty="0">
                <a:solidFill>
                  <a:srgbClr val="FFAB03"/>
                </a:solidFill>
                <a:latin typeface="Trebuchet MS"/>
                <a:cs typeface="Trebuchet MS"/>
              </a:rPr>
              <a:t> </a:t>
            </a:r>
            <a:r>
              <a:rPr lang="en-US" sz="1400" spc="-114" dirty="0">
                <a:latin typeface="Trebuchet MS"/>
                <a:ea typeface="+mn-lt"/>
                <a:cs typeface="+mn-lt"/>
              </a:rPr>
              <a:t> addresses these scenarios and logs the connections made.</a:t>
            </a:r>
          </a:p>
        </p:txBody>
      </p:sp>
      <p:grpSp>
        <p:nvGrpSpPr>
          <p:cNvPr id="8" name="object 8"/>
          <p:cNvGrpSpPr/>
          <p:nvPr/>
        </p:nvGrpSpPr>
        <p:grpSpPr>
          <a:xfrm>
            <a:off x="213359" y="3337558"/>
            <a:ext cx="7969250" cy="3427729"/>
            <a:chOff x="213359" y="3337558"/>
            <a:chExt cx="7969250" cy="3427729"/>
          </a:xfrm>
        </p:grpSpPr>
        <p:sp>
          <p:nvSpPr>
            <p:cNvPr id="9" name="object 9"/>
            <p:cNvSpPr/>
            <p:nvPr/>
          </p:nvSpPr>
          <p:spPr>
            <a:xfrm>
              <a:off x="2514599" y="3337558"/>
              <a:ext cx="5667756" cy="3427476"/>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213359" y="6425182"/>
              <a:ext cx="928116" cy="32308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3842003" y="2328672"/>
            <a:ext cx="8350250" cy="3507104"/>
            <a:chOff x="3842003" y="2328672"/>
            <a:chExt cx="8350250" cy="3507104"/>
          </a:xfrm>
        </p:grpSpPr>
        <p:sp>
          <p:nvSpPr>
            <p:cNvPr id="4" name="object 4"/>
            <p:cNvSpPr/>
            <p:nvPr/>
          </p:nvSpPr>
          <p:spPr>
            <a:xfrm>
              <a:off x="5625083" y="4294632"/>
              <a:ext cx="6567170" cy="0"/>
            </a:xfrm>
            <a:custGeom>
              <a:avLst/>
              <a:gdLst/>
              <a:ahLst/>
              <a:cxnLst/>
              <a:rect l="l" t="t" r="r" b="b"/>
              <a:pathLst>
                <a:path w="6567170">
                  <a:moveTo>
                    <a:pt x="0" y="0"/>
                  </a:moveTo>
                  <a:lnTo>
                    <a:pt x="6567042" y="0"/>
                  </a:lnTo>
                </a:path>
              </a:pathLst>
            </a:custGeom>
            <a:ln w="12192">
              <a:solidFill>
                <a:srgbClr val="3E3E3E"/>
              </a:solidFill>
            </a:ln>
          </p:spPr>
          <p:txBody>
            <a:bodyPr wrap="square" lIns="0" tIns="0" rIns="0" bIns="0" rtlCol="0"/>
            <a:lstStyle/>
            <a:p>
              <a:endParaRPr/>
            </a:p>
          </p:txBody>
        </p:sp>
        <p:sp>
          <p:nvSpPr>
            <p:cNvPr id="5" name="object 5"/>
            <p:cNvSpPr/>
            <p:nvPr/>
          </p:nvSpPr>
          <p:spPr>
            <a:xfrm>
              <a:off x="3842003" y="2328672"/>
              <a:ext cx="3892296" cy="348234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281415" y="3378708"/>
              <a:ext cx="3826764" cy="2456688"/>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1211681" y="440512"/>
            <a:ext cx="10767060" cy="552074"/>
          </a:xfrm>
          <a:prstGeom prst="rect">
            <a:avLst/>
          </a:prstGeom>
        </p:spPr>
        <p:txBody>
          <a:bodyPr vert="horz" wrap="square" lIns="0" tIns="13335" rIns="0" bIns="0" rtlCol="0" anchor="t">
            <a:spAutoFit/>
          </a:bodyPr>
          <a:lstStyle/>
          <a:p>
            <a:pPr marL="12700">
              <a:spcBef>
                <a:spcPts val="105"/>
              </a:spcBef>
            </a:pPr>
            <a:r>
              <a:rPr lang="en-US" sz="3500" b="0" spc="125" dirty="0"/>
              <a:t>Events Detected with </a:t>
            </a:r>
            <a:r>
              <a:rPr lang="en-US" sz="3500" b="0" spc="125" dirty="0" err="1"/>
              <a:t>CyThreat</a:t>
            </a:r>
            <a:r>
              <a:rPr lang="en-US" sz="3500" b="0" spc="125" dirty="0"/>
              <a:t> </a:t>
            </a:r>
            <a:r>
              <a:rPr lang="en-US" sz="3500" b="0" spc="125" dirty="0" err="1"/>
              <a:t>AppTracker</a:t>
            </a:r>
            <a:endParaRPr lang="en-US" b="0" spc="125" dirty="0" err="1"/>
          </a:p>
        </p:txBody>
      </p:sp>
      <p:sp>
        <p:nvSpPr>
          <p:cNvPr id="8" name="object 8"/>
          <p:cNvSpPr/>
          <p:nvPr/>
        </p:nvSpPr>
        <p:spPr>
          <a:xfrm>
            <a:off x="51815" y="3470147"/>
            <a:ext cx="3616452" cy="2365248"/>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978887" y="1867249"/>
            <a:ext cx="3745865" cy="289182"/>
          </a:xfrm>
          <a:prstGeom prst="rect">
            <a:avLst/>
          </a:prstGeom>
        </p:spPr>
        <p:txBody>
          <a:bodyPr vert="horz" wrap="square" lIns="0" tIns="12065" rIns="0" bIns="0" rtlCol="0" anchor="t">
            <a:spAutoFit/>
          </a:bodyPr>
          <a:lstStyle/>
          <a:p>
            <a:pPr marL="12700">
              <a:spcBef>
                <a:spcPts val="95"/>
              </a:spcBef>
            </a:pPr>
            <a:r>
              <a:rPr lang="tr-TR"/>
              <a:t>Tracking application usage and times</a:t>
            </a:r>
            <a:endParaRPr lang="en-US" sz="1600" spc="-10" dirty="0">
              <a:latin typeface="Trebuchet MS"/>
              <a:cs typeface="Calibri"/>
            </a:endParaRPr>
          </a:p>
        </p:txBody>
      </p:sp>
      <p:sp>
        <p:nvSpPr>
          <p:cNvPr id="10" name="object 10"/>
          <p:cNvSpPr txBox="1"/>
          <p:nvPr/>
        </p:nvSpPr>
        <p:spPr>
          <a:xfrm>
            <a:off x="172618" y="1955673"/>
            <a:ext cx="3373120" cy="1243289"/>
          </a:xfrm>
          <a:prstGeom prst="rect">
            <a:avLst/>
          </a:prstGeom>
        </p:spPr>
        <p:txBody>
          <a:bodyPr vert="horz" wrap="square" lIns="0" tIns="12065" rIns="0" bIns="0" rtlCol="0" anchor="t">
            <a:spAutoFit/>
          </a:bodyPr>
          <a:lstStyle/>
          <a:p>
            <a:pPr algn="ctr"/>
            <a:r>
              <a:rPr lang="en-US" sz="1600" spc="-10" dirty="0">
                <a:ea typeface="+mn-lt"/>
                <a:cs typeface="+mn-lt"/>
              </a:rPr>
              <a:t>Without using the firewall (mobile</a:t>
            </a:r>
            <a:endParaRPr lang="tr-TR" dirty="0"/>
          </a:p>
          <a:p>
            <a:pPr algn="ctr"/>
            <a:r>
              <a:rPr lang="en-US" sz="1600" spc="-10" dirty="0" err="1">
                <a:ea typeface="+mn-lt"/>
                <a:cs typeface="+mn-lt"/>
              </a:rPr>
              <a:t>Phone,non</a:t>
            </a:r>
            <a:r>
              <a:rPr lang="en-US" sz="1600" spc="-10" dirty="0">
                <a:ea typeface="+mn-lt"/>
                <a:cs typeface="+mn-lt"/>
              </a:rPr>
              <a:t>-corporate</a:t>
            </a:r>
            <a:endParaRPr lang="en-US" dirty="0"/>
          </a:p>
          <a:p>
            <a:pPr algn="ctr"/>
            <a:r>
              <a:rPr lang="en-US" sz="1600" spc="-10" dirty="0">
                <a:ea typeface="+mn-lt"/>
                <a:cs typeface="+mn-lt"/>
              </a:rPr>
              <a:t>wireless access point, etc.)</a:t>
            </a:r>
            <a:endParaRPr lang="en-US" dirty="0"/>
          </a:p>
          <a:p>
            <a:pPr algn="ctr"/>
            <a:r>
              <a:rPr lang="en-US" sz="1600" spc="-10" dirty="0">
                <a:ea typeface="+mn-lt"/>
                <a:cs typeface="+mn-lt"/>
              </a:rPr>
              <a:t>internet connection (http/https)</a:t>
            </a:r>
            <a:endParaRPr lang="en-US" dirty="0"/>
          </a:p>
          <a:p>
            <a:pPr algn="ctr"/>
            <a:r>
              <a:rPr lang="en-US" sz="1600" spc="-10" dirty="0">
                <a:ea typeface="+mn-lt"/>
                <a:cs typeface="+mn-lt"/>
              </a:rPr>
              <a:t>tracking of addresses</a:t>
            </a:r>
            <a:endParaRPr lang="en-US" dirty="0"/>
          </a:p>
        </p:txBody>
      </p:sp>
      <p:sp>
        <p:nvSpPr>
          <p:cNvPr id="11" name="object 11"/>
          <p:cNvSpPr txBox="1"/>
          <p:nvPr/>
        </p:nvSpPr>
        <p:spPr>
          <a:xfrm>
            <a:off x="8466835" y="2623515"/>
            <a:ext cx="3250565" cy="750847"/>
          </a:xfrm>
          <a:prstGeom prst="rect">
            <a:avLst/>
          </a:prstGeom>
        </p:spPr>
        <p:txBody>
          <a:bodyPr vert="horz" wrap="square" lIns="0" tIns="12065" rIns="0" bIns="0" rtlCol="0" anchor="t">
            <a:spAutoFit/>
          </a:bodyPr>
          <a:lstStyle/>
          <a:p>
            <a:pPr marL="1270" algn="ctr">
              <a:spcBef>
                <a:spcPts val="95"/>
              </a:spcBef>
            </a:pPr>
            <a:r>
              <a:rPr lang="en-US" sz="1600" spc="55" dirty="0">
                <a:ea typeface="+mn-lt"/>
                <a:cs typeface="+mn-lt"/>
              </a:rPr>
              <a:t> CYLOG APP TRACKER measures the time during which users are not using their computers as well. </a:t>
            </a:r>
            <a:endParaRPr lang="tr-TR" dirty="0"/>
          </a:p>
        </p:txBody>
      </p:sp>
      <p:sp>
        <p:nvSpPr>
          <p:cNvPr id="12" name="object 12"/>
          <p:cNvSpPr/>
          <p:nvPr/>
        </p:nvSpPr>
        <p:spPr>
          <a:xfrm>
            <a:off x="208635" y="6477787"/>
            <a:ext cx="923696" cy="21973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505200" y="3877333"/>
            <a:ext cx="4799729" cy="128669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744979" y="5701284"/>
            <a:ext cx="676656" cy="678180"/>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361058" y="341452"/>
            <a:ext cx="5922645" cy="757555"/>
          </a:xfrm>
          <a:prstGeom prst="rect">
            <a:avLst/>
          </a:prstGeom>
        </p:spPr>
        <p:txBody>
          <a:bodyPr vert="horz" wrap="square" lIns="0" tIns="12700" rIns="0" bIns="0" rtlCol="0">
            <a:spAutoFit/>
          </a:bodyPr>
          <a:lstStyle/>
          <a:p>
            <a:pPr marL="12700">
              <a:lnSpc>
                <a:spcPct val="100000"/>
              </a:lnSpc>
              <a:spcBef>
                <a:spcPts val="100"/>
              </a:spcBef>
              <a:tabLst>
                <a:tab pos="2690495" algn="l"/>
              </a:tabLst>
            </a:pPr>
            <a:r>
              <a:rPr sz="4800" spc="-40" dirty="0" err="1">
                <a:latin typeface="Trebuchet MS" panose="020B0603020202020204" pitchFamily="34" charset="0"/>
                <a:cs typeface="Arial"/>
              </a:rPr>
              <a:t>CySPOT</a:t>
            </a:r>
            <a:r>
              <a:rPr lang="tr-TR" sz="4800" spc="-40" dirty="0">
                <a:latin typeface="Trebuchet MS" panose="020B0603020202020204" pitchFamily="34" charset="0"/>
                <a:cs typeface="Arial"/>
              </a:rPr>
              <a:t> </a:t>
            </a:r>
            <a:r>
              <a:rPr spc="-170" dirty="0">
                <a:latin typeface="Trebuchet MS" panose="020B0603020202020204" pitchFamily="34" charset="0"/>
                <a:cs typeface="Arial"/>
              </a:rPr>
              <a:t>Cloud</a:t>
            </a:r>
            <a:r>
              <a:rPr spc="-155" dirty="0">
                <a:latin typeface="Trebuchet MS" panose="020B0603020202020204" pitchFamily="34" charset="0"/>
                <a:cs typeface="Arial"/>
              </a:rPr>
              <a:t> </a:t>
            </a:r>
            <a:r>
              <a:rPr spc="-190" dirty="0">
                <a:latin typeface="Trebuchet MS" panose="020B0603020202020204" pitchFamily="34" charset="0"/>
                <a:cs typeface="Arial"/>
              </a:rPr>
              <a:t>Hotspot</a:t>
            </a:r>
            <a:endParaRPr sz="4800" dirty="0">
              <a:latin typeface="Trebuchet MS" panose="020B0603020202020204" pitchFamily="34" charset="0"/>
              <a:cs typeface="Arial"/>
            </a:endParaRPr>
          </a:p>
        </p:txBody>
      </p:sp>
      <p:sp>
        <p:nvSpPr>
          <p:cNvPr id="6" name="object 6"/>
          <p:cNvSpPr txBox="1"/>
          <p:nvPr/>
        </p:nvSpPr>
        <p:spPr>
          <a:xfrm>
            <a:off x="1361058" y="1490958"/>
            <a:ext cx="6301105" cy="1489710"/>
          </a:xfrm>
          <a:prstGeom prst="rect">
            <a:avLst/>
          </a:prstGeom>
        </p:spPr>
        <p:txBody>
          <a:bodyPr vert="horz" wrap="square" lIns="0" tIns="13335" rIns="0" bIns="0" rtlCol="0" anchor="t">
            <a:spAutoFit/>
          </a:bodyPr>
          <a:lstStyle/>
          <a:p>
            <a:pPr marL="12700" marR="5080" algn="just">
              <a:lnSpc>
                <a:spcPct val="150100"/>
              </a:lnSpc>
              <a:spcBef>
                <a:spcPts val="105"/>
              </a:spcBef>
            </a:pPr>
            <a:r>
              <a:rPr lang="en-US" sz="1600" b="1" spc="-10" dirty="0">
                <a:ea typeface="+mn-lt"/>
                <a:cs typeface="+mn-lt"/>
              </a:rPr>
              <a:t>CYSPOT</a:t>
            </a:r>
            <a:r>
              <a:rPr lang="en-US" sz="1600" spc="-10" dirty="0">
                <a:ea typeface="+mn-lt"/>
                <a:cs typeface="+mn-lt"/>
              </a:rPr>
              <a:t>, CYSPOT is a cloud-based hotspot and firewall software product that helps you provide your guests and customers with wired and wireless network access. Using CYSPOT, you can authorize your visitors, customers, and employees.</a:t>
            </a:r>
            <a:endParaRPr lang="en-US" dirty="0">
              <a:ea typeface="+mn-lt"/>
              <a:cs typeface="+mn-lt"/>
            </a:endParaRPr>
          </a:p>
        </p:txBody>
      </p:sp>
      <p:sp>
        <p:nvSpPr>
          <p:cNvPr id="7" name="object 7"/>
          <p:cNvSpPr/>
          <p:nvPr/>
        </p:nvSpPr>
        <p:spPr>
          <a:xfrm>
            <a:off x="10099547" y="3322320"/>
            <a:ext cx="2065020" cy="3290316"/>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0789146" y="243840"/>
            <a:ext cx="1181124" cy="323088"/>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208635" y="6477787"/>
            <a:ext cx="923696" cy="219735"/>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 y="0"/>
            <a:ext cx="12191365" cy="6858634"/>
            <a:chOff x="-126" y="0"/>
            <a:chExt cx="12191365" cy="6858634"/>
          </a:xfrm>
        </p:grpSpPr>
        <p:sp>
          <p:nvSpPr>
            <p:cNvPr id="3" name="object 3"/>
            <p:cNvSpPr/>
            <p:nvPr/>
          </p:nvSpPr>
          <p:spPr>
            <a:xfrm>
              <a:off x="762" y="0"/>
              <a:ext cx="12190730" cy="1270"/>
            </a:xfrm>
            <a:custGeom>
              <a:avLst/>
              <a:gdLst/>
              <a:ahLst/>
              <a:cxnLst/>
              <a:rect l="l" t="t" r="r" b="b"/>
              <a:pathLst>
                <a:path w="12190730" h="1270">
                  <a:moveTo>
                    <a:pt x="0" y="889"/>
                  </a:moveTo>
                  <a:lnTo>
                    <a:pt x="12190476" y="889"/>
                  </a:lnTo>
                </a:path>
                <a:path w="12190730" h="1270">
                  <a:moveTo>
                    <a:pt x="0" y="0"/>
                  </a:moveTo>
                  <a:lnTo>
                    <a:pt x="12190476" y="0"/>
                  </a:lnTo>
                </a:path>
              </a:pathLst>
            </a:custGeom>
            <a:ln w="3175">
              <a:solidFill>
                <a:srgbClr val="000000"/>
              </a:solidFill>
            </a:ln>
          </p:spPr>
          <p:txBody>
            <a:bodyPr wrap="square" lIns="0" tIns="0" rIns="0" bIns="0" rtlCol="0"/>
            <a:lstStyle/>
            <a:p>
              <a:endParaRPr/>
            </a:p>
          </p:txBody>
        </p:sp>
        <p:sp>
          <p:nvSpPr>
            <p:cNvPr id="4" name="object 4"/>
            <p:cNvSpPr/>
            <p:nvPr/>
          </p:nvSpPr>
          <p:spPr>
            <a:xfrm>
              <a:off x="762" y="761"/>
              <a:ext cx="0" cy="6856730"/>
            </a:xfrm>
            <a:custGeom>
              <a:avLst/>
              <a:gdLst/>
              <a:ahLst/>
              <a:cxnLst/>
              <a:rect l="l" t="t" r="r" b="b"/>
              <a:pathLst>
                <a:path h="6856730">
                  <a:moveTo>
                    <a:pt x="0" y="0"/>
                  </a:moveTo>
                  <a:lnTo>
                    <a:pt x="0" y="6856475"/>
                  </a:lnTo>
                </a:path>
              </a:pathLst>
            </a:custGeom>
            <a:ln w="3175">
              <a:solidFill>
                <a:srgbClr val="000000"/>
              </a:solidFill>
            </a:ln>
          </p:spPr>
          <p:txBody>
            <a:bodyPr wrap="square" lIns="0" tIns="0" rIns="0" bIns="0" rtlCol="0"/>
            <a:lstStyle/>
            <a:p>
              <a:endParaRPr/>
            </a:p>
          </p:txBody>
        </p:sp>
      </p:grpSp>
      <p:sp>
        <p:nvSpPr>
          <p:cNvPr id="5" name="object 5"/>
          <p:cNvSpPr/>
          <p:nvPr/>
        </p:nvSpPr>
        <p:spPr>
          <a:xfrm>
            <a:off x="761" y="6857237"/>
            <a:ext cx="12190730" cy="0"/>
          </a:xfrm>
          <a:custGeom>
            <a:avLst/>
            <a:gdLst/>
            <a:ahLst/>
            <a:cxnLst/>
            <a:rect l="l" t="t" r="r" b="b"/>
            <a:pathLst>
              <a:path w="12190730">
                <a:moveTo>
                  <a:pt x="0" y="0"/>
                </a:moveTo>
                <a:lnTo>
                  <a:pt x="12190476" y="0"/>
                </a:lnTo>
              </a:path>
            </a:pathLst>
          </a:custGeom>
          <a:ln w="3175">
            <a:solidFill>
              <a:srgbClr val="000000"/>
            </a:solidFill>
          </a:ln>
        </p:spPr>
        <p:txBody>
          <a:bodyPr wrap="square" lIns="0" tIns="0" rIns="0" bIns="0" rtlCol="0"/>
          <a:lstStyle/>
          <a:p>
            <a:endParaRPr/>
          </a:p>
        </p:txBody>
      </p:sp>
      <p:grpSp>
        <p:nvGrpSpPr>
          <p:cNvPr id="6" name="object 6"/>
          <p:cNvGrpSpPr/>
          <p:nvPr/>
        </p:nvGrpSpPr>
        <p:grpSpPr>
          <a:xfrm>
            <a:off x="829055" y="0"/>
            <a:ext cx="11363325" cy="6858634"/>
            <a:chOff x="829055" y="0"/>
            <a:chExt cx="11363325" cy="6858634"/>
          </a:xfrm>
        </p:grpSpPr>
        <p:sp>
          <p:nvSpPr>
            <p:cNvPr id="7" name="object 7"/>
            <p:cNvSpPr/>
            <p:nvPr/>
          </p:nvSpPr>
          <p:spPr>
            <a:xfrm>
              <a:off x="12191237" y="762"/>
              <a:ext cx="0" cy="6856730"/>
            </a:xfrm>
            <a:custGeom>
              <a:avLst/>
              <a:gdLst/>
              <a:ahLst/>
              <a:cxnLst/>
              <a:rect l="l" t="t" r="r" b="b"/>
              <a:pathLst>
                <a:path h="6856730">
                  <a:moveTo>
                    <a:pt x="0" y="6856475"/>
                  </a:moveTo>
                  <a:lnTo>
                    <a:pt x="0" y="0"/>
                  </a:lnTo>
                </a:path>
              </a:pathLst>
            </a:custGeom>
            <a:ln w="3175">
              <a:solidFill>
                <a:srgbClr val="000000"/>
              </a:solidFill>
            </a:ln>
          </p:spPr>
          <p:txBody>
            <a:bodyPr wrap="square" lIns="0" tIns="0" rIns="0" bIns="0" rtlCol="0"/>
            <a:lstStyle/>
            <a:p>
              <a:endParaRPr/>
            </a:p>
          </p:txBody>
        </p:sp>
        <p:sp>
          <p:nvSpPr>
            <p:cNvPr id="8" name="object 8"/>
            <p:cNvSpPr/>
            <p:nvPr/>
          </p:nvSpPr>
          <p:spPr>
            <a:xfrm>
              <a:off x="1078991" y="0"/>
              <a:ext cx="11111865" cy="5785485"/>
            </a:xfrm>
            <a:custGeom>
              <a:avLst/>
              <a:gdLst/>
              <a:ahLst/>
              <a:cxnLst/>
              <a:rect l="l" t="t" r="r" b="b"/>
              <a:pathLst>
                <a:path w="11111865" h="5785485">
                  <a:moveTo>
                    <a:pt x="11111484" y="0"/>
                  </a:moveTo>
                  <a:lnTo>
                    <a:pt x="0" y="0"/>
                  </a:lnTo>
                  <a:lnTo>
                    <a:pt x="0" y="5785104"/>
                  </a:lnTo>
                  <a:lnTo>
                    <a:pt x="11111484" y="5785104"/>
                  </a:lnTo>
                  <a:lnTo>
                    <a:pt x="11111484" y="0"/>
                  </a:lnTo>
                  <a:close/>
                </a:path>
              </a:pathLst>
            </a:custGeom>
            <a:solidFill>
              <a:schemeClr val="bg2"/>
            </a:solidFill>
          </p:spPr>
          <p:txBody>
            <a:bodyPr wrap="square" lIns="0" tIns="0" rIns="0" bIns="0" rtlCol="0"/>
            <a:lstStyle/>
            <a:p>
              <a:endParaRPr/>
            </a:p>
          </p:txBody>
        </p:sp>
        <p:sp>
          <p:nvSpPr>
            <p:cNvPr id="9" name="object 9"/>
            <p:cNvSpPr/>
            <p:nvPr/>
          </p:nvSpPr>
          <p:spPr>
            <a:xfrm>
              <a:off x="8290560" y="2959098"/>
              <a:ext cx="3901439" cy="38989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29055" y="2887979"/>
              <a:ext cx="929639" cy="92964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441704" y="312419"/>
              <a:ext cx="7719695" cy="0"/>
            </a:xfrm>
            <a:custGeom>
              <a:avLst/>
              <a:gdLst/>
              <a:ahLst/>
              <a:cxnLst/>
              <a:rect l="l" t="t" r="r" b="b"/>
              <a:pathLst>
                <a:path w="7719695">
                  <a:moveTo>
                    <a:pt x="0" y="0"/>
                  </a:moveTo>
                  <a:lnTo>
                    <a:pt x="7719695" y="0"/>
                  </a:lnTo>
                </a:path>
              </a:pathLst>
            </a:custGeom>
            <a:ln w="12192">
              <a:solidFill>
                <a:srgbClr val="FFAB03"/>
              </a:solidFill>
            </a:ln>
          </p:spPr>
          <p:txBody>
            <a:bodyPr wrap="square" lIns="0" tIns="0" rIns="0" bIns="0" rtlCol="0"/>
            <a:lstStyle/>
            <a:p>
              <a:endParaRPr/>
            </a:p>
          </p:txBody>
        </p:sp>
      </p:grpSp>
      <p:sp>
        <p:nvSpPr>
          <p:cNvPr id="13" name="object 13"/>
          <p:cNvSpPr/>
          <p:nvPr/>
        </p:nvSpPr>
        <p:spPr>
          <a:xfrm>
            <a:off x="204215" y="6472428"/>
            <a:ext cx="928116" cy="321564"/>
          </a:xfrm>
          <a:prstGeom prst="rect">
            <a:avLst/>
          </a:prstGeom>
          <a:blipFill>
            <a:blip r:embed="rId4" cstate="print"/>
            <a:stretch>
              <a:fillRect/>
            </a:stretch>
          </a:blipFill>
        </p:spPr>
        <p:txBody>
          <a:bodyPr wrap="square" lIns="0" tIns="0" rIns="0" bIns="0" rtlCol="0"/>
          <a:lstStyle/>
          <a:p>
            <a:endParaRPr/>
          </a:p>
        </p:txBody>
      </p:sp>
      <p:pic>
        <p:nvPicPr>
          <p:cNvPr id="14" name="Resim 13">
            <a:extLst>
              <a:ext uri="{FF2B5EF4-FFF2-40B4-BE49-F238E27FC236}">
                <a16:creationId xmlns:a16="http://schemas.microsoft.com/office/drawing/2014/main" id="{DEFD1161-46A1-4AEC-9C3A-0029A37170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875" y="2136924"/>
            <a:ext cx="5322710" cy="26613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6375400" cy="6858000"/>
            <a:chOff x="0" y="0"/>
            <a:chExt cx="6375400" cy="6858000"/>
          </a:xfrm>
        </p:grpSpPr>
        <p:sp>
          <p:nvSpPr>
            <p:cNvPr id="3" name="object 3"/>
            <p:cNvSpPr/>
            <p:nvPr/>
          </p:nvSpPr>
          <p:spPr>
            <a:xfrm>
              <a:off x="0" y="0"/>
              <a:ext cx="2715768"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3631" y="1975104"/>
              <a:ext cx="6271260" cy="4367784"/>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2697226" y="390220"/>
            <a:ext cx="7437374" cy="627736"/>
          </a:xfrm>
          <a:prstGeom prst="rect">
            <a:avLst/>
          </a:prstGeom>
        </p:spPr>
        <p:txBody>
          <a:bodyPr vert="horz" wrap="square" lIns="0" tIns="12065" rIns="0" bIns="0" rtlCol="0">
            <a:spAutoFit/>
          </a:bodyPr>
          <a:lstStyle/>
          <a:p>
            <a:pPr marL="12700">
              <a:lnSpc>
                <a:spcPct val="100000"/>
              </a:lnSpc>
              <a:spcBef>
                <a:spcPts val="95"/>
              </a:spcBef>
            </a:pPr>
            <a:r>
              <a:rPr spc="225" dirty="0"/>
              <a:t>Cy</a:t>
            </a:r>
            <a:r>
              <a:rPr lang="tr-TR" spc="225" dirty="0" err="1"/>
              <a:t>Threat</a:t>
            </a:r>
            <a:r>
              <a:rPr spc="-405" dirty="0"/>
              <a:t> </a:t>
            </a:r>
            <a:r>
              <a:rPr spc="295" dirty="0"/>
              <a:t>DATASKOPE</a:t>
            </a:r>
          </a:p>
        </p:txBody>
      </p:sp>
      <p:sp>
        <p:nvSpPr>
          <p:cNvPr id="6" name="object 6"/>
          <p:cNvSpPr/>
          <p:nvPr/>
        </p:nvSpPr>
        <p:spPr>
          <a:xfrm>
            <a:off x="11423904" y="6443471"/>
            <a:ext cx="99060" cy="9906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591543" y="6443471"/>
            <a:ext cx="99059" cy="9906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1759183" y="6443471"/>
            <a:ext cx="97536" cy="9906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1925300" y="6443471"/>
            <a:ext cx="99059" cy="9906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2092940" y="6443471"/>
            <a:ext cx="99059" cy="99060"/>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1423904" y="6611111"/>
            <a:ext cx="99060" cy="9906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1591543" y="6611111"/>
            <a:ext cx="99059" cy="9906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1759183" y="6611111"/>
            <a:ext cx="97536" cy="9906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1925300" y="6611111"/>
            <a:ext cx="99059" cy="9906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2092940" y="6611111"/>
            <a:ext cx="99059" cy="99060"/>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11423904" y="6777228"/>
            <a:ext cx="99060" cy="80771"/>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11591543" y="6777228"/>
            <a:ext cx="99059" cy="80771"/>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11759183" y="6777228"/>
            <a:ext cx="97536" cy="80771"/>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11925300" y="6777228"/>
            <a:ext cx="99059" cy="80771"/>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12092940" y="6777228"/>
            <a:ext cx="99059" cy="80771"/>
          </a:xfrm>
          <a:prstGeom prst="rect">
            <a:avLst/>
          </a:prstGeom>
          <a:blipFill>
            <a:blip r:embed="rId7" cstate="print"/>
            <a:stretch>
              <a:fillRect/>
            </a:stretch>
          </a:blipFill>
        </p:spPr>
        <p:txBody>
          <a:bodyPr wrap="square" lIns="0" tIns="0" rIns="0" bIns="0" rtlCol="0"/>
          <a:lstStyle/>
          <a:p>
            <a:endParaRPr/>
          </a:p>
        </p:txBody>
      </p:sp>
      <p:sp>
        <p:nvSpPr>
          <p:cNvPr id="21" name="object 21"/>
          <p:cNvSpPr txBox="1"/>
          <p:nvPr/>
        </p:nvSpPr>
        <p:spPr>
          <a:xfrm>
            <a:off x="6179058" y="4888433"/>
            <a:ext cx="5206365" cy="575310"/>
          </a:xfrm>
          <a:prstGeom prst="rect">
            <a:avLst/>
          </a:prstGeom>
        </p:spPr>
        <p:txBody>
          <a:bodyPr vert="horz" wrap="square" lIns="0" tIns="12700" rIns="0" bIns="0" rtlCol="0" anchor="t">
            <a:spAutoFit/>
          </a:bodyPr>
          <a:lstStyle/>
          <a:p>
            <a:pPr marL="12700">
              <a:spcBef>
                <a:spcPts val="100"/>
              </a:spcBef>
            </a:pPr>
            <a:r>
              <a:rPr lang="en-US" dirty="0">
                <a:latin typeface="Trebuchet MS"/>
                <a:ea typeface="+mn-lt"/>
                <a:cs typeface="+mn-lt"/>
              </a:rPr>
              <a:t>You can perform all these actions without turning on the audit feature within the database</a:t>
            </a:r>
            <a:r>
              <a:rPr lang="en-US" sz="1800" dirty="0">
                <a:latin typeface="Trebuchet MS"/>
                <a:ea typeface="+mn-lt"/>
                <a:cs typeface="+mn-lt"/>
              </a:rPr>
              <a:t>.</a:t>
            </a:r>
            <a:endParaRPr lang="en-US" dirty="0">
              <a:latin typeface="Trebuchet MS"/>
              <a:ea typeface="+mn-lt"/>
              <a:cs typeface="+mn-lt"/>
            </a:endParaRPr>
          </a:p>
        </p:txBody>
      </p:sp>
      <p:sp>
        <p:nvSpPr>
          <p:cNvPr id="22" name="object 22"/>
          <p:cNvSpPr txBox="1"/>
          <p:nvPr/>
        </p:nvSpPr>
        <p:spPr>
          <a:xfrm>
            <a:off x="4667503" y="1708531"/>
            <a:ext cx="7111365" cy="2321789"/>
          </a:xfrm>
          <a:prstGeom prst="rect">
            <a:avLst/>
          </a:prstGeom>
        </p:spPr>
        <p:txBody>
          <a:bodyPr vert="horz" wrap="square" lIns="0" tIns="13335" rIns="0" bIns="0" rtlCol="0" anchor="t">
            <a:spAutoFit/>
          </a:bodyPr>
          <a:lstStyle/>
          <a:p>
            <a:pPr marL="12700">
              <a:spcBef>
                <a:spcPts val="105"/>
              </a:spcBef>
            </a:pPr>
            <a:r>
              <a:rPr lang="en-US" sz="2000" b="1" spc="35" dirty="0">
                <a:ea typeface="+mn-lt"/>
                <a:cs typeface="+mn-lt"/>
              </a:rPr>
              <a:t>CYLOG DATA </a:t>
            </a:r>
            <a:r>
              <a:rPr lang="en-US" sz="2000" b="1" spc="35" dirty="0" err="1">
                <a:ea typeface="+mn-lt"/>
                <a:cs typeface="+mn-lt"/>
              </a:rPr>
              <a:t>SKOPE</a:t>
            </a:r>
            <a:r>
              <a:rPr lang="en-US" sz="2000" spc="35" dirty="0" err="1">
                <a:ea typeface="+mn-lt"/>
                <a:cs typeface="+mn-lt"/>
              </a:rPr>
              <a:t>,</a:t>
            </a:r>
            <a:r>
              <a:rPr lang="en-US" sz="2000" b="1" spc="35" dirty="0" err="1">
                <a:ea typeface="+mn-lt"/>
                <a:cs typeface="+mn-lt"/>
              </a:rPr>
              <a:t>is</a:t>
            </a:r>
            <a:r>
              <a:rPr lang="en-US" sz="2000" b="1" spc="35" dirty="0">
                <a:ea typeface="+mn-lt"/>
                <a:cs typeface="+mn-lt"/>
              </a:rPr>
              <a:t> a Database Event Audit and Access Monitoring product.</a:t>
            </a:r>
            <a:endParaRPr lang="en-US" b="1" dirty="0">
              <a:ea typeface="+mn-lt"/>
              <a:cs typeface="+mn-lt"/>
            </a:endParaRPr>
          </a:p>
          <a:p>
            <a:pPr>
              <a:lnSpc>
                <a:spcPct val="100000"/>
              </a:lnSpc>
            </a:pPr>
            <a:endParaRPr sz="2300">
              <a:latin typeface="Trebuchet MS"/>
              <a:cs typeface="Trebuchet MS"/>
            </a:endParaRPr>
          </a:p>
          <a:p>
            <a:pPr marL="1339850" marR="5080" indent="-635" algn="ctr">
              <a:spcBef>
                <a:spcPts val="1810"/>
              </a:spcBef>
              <a:tabLst>
                <a:tab pos="2863850" algn="l"/>
                <a:tab pos="3852545" algn="l"/>
                <a:tab pos="5183505" algn="l"/>
                <a:tab pos="5663565" algn="l"/>
              </a:tabLst>
            </a:pPr>
            <a:r>
              <a:rPr lang="en-US" spc="-20" dirty="0">
                <a:uFill>
                  <a:solidFill>
                    <a:srgbClr val="000000"/>
                  </a:solidFill>
                </a:uFill>
                <a:latin typeface="Trebuchet MS"/>
                <a:ea typeface="+mn-lt"/>
                <a:cs typeface="+mn-lt"/>
              </a:rPr>
              <a:t>The main </a:t>
            </a:r>
            <a:r>
              <a:rPr lang="en-US" spc="-20" dirty="0">
                <a:latin typeface="Trebuchet MS"/>
                <a:ea typeface="+mn-lt"/>
                <a:cs typeface="+mn-lt"/>
              </a:rPr>
              <a:t>purpose of the CYLOG DATA SKOPE </a:t>
            </a:r>
            <a:r>
              <a:rPr lang="en-US" sz="1800" spc="-20" dirty="0">
                <a:uFill>
                  <a:solidFill>
                    <a:srgbClr val="000000"/>
                  </a:solidFill>
                </a:uFill>
                <a:latin typeface="Trebuchet MS"/>
                <a:ea typeface="+mn-lt"/>
                <a:cs typeface="+mn-lt"/>
              </a:rPr>
              <a:t>Database Audit </a:t>
            </a:r>
            <a:r>
              <a:rPr lang="en-US" spc="-20" dirty="0">
                <a:latin typeface="Trebuchet MS"/>
                <a:ea typeface="+mn-lt"/>
                <a:cs typeface="+mn-lt"/>
              </a:rPr>
              <a:t>product is to ensure that accesses and changes to critical database systems are as expected, planned</a:t>
            </a:r>
            <a:r>
              <a:rPr lang="en-US" sz="1800" spc="-20" dirty="0">
                <a:latin typeface="Trebuchet MS"/>
                <a:ea typeface="+mn-lt"/>
                <a:cs typeface="+mn-lt"/>
              </a:rPr>
              <a:t>, </a:t>
            </a:r>
            <a:r>
              <a:rPr lang="en-US" spc="-20" dirty="0">
                <a:latin typeface="Trebuchet MS"/>
                <a:ea typeface="+mn-lt"/>
                <a:cs typeface="+mn-lt"/>
              </a:rPr>
              <a:t>and desired</a:t>
            </a:r>
            <a:r>
              <a:rPr lang="en-US" sz="1800" spc="-20" dirty="0">
                <a:latin typeface="Trebuchet MS"/>
                <a:ea typeface="+mn-lt"/>
                <a:cs typeface="+mn-lt"/>
              </a:rPr>
              <a:t>.</a:t>
            </a:r>
            <a:endParaRPr lang="en-US" dirty="0">
              <a:latin typeface="Trebuchet MS"/>
              <a:ea typeface="+mn-lt"/>
              <a:cs typeface="+mn-lt"/>
            </a:endParaRPr>
          </a:p>
        </p:txBody>
      </p:sp>
      <p:sp>
        <p:nvSpPr>
          <p:cNvPr id="23" name="object 23"/>
          <p:cNvSpPr/>
          <p:nvPr/>
        </p:nvSpPr>
        <p:spPr>
          <a:xfrm>
            <a:off x="213359" y="6425182"/>
            <a:ext cx="928116" cy="323088"/>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204" y="366471"/>
            <a:ext cx="11621675" cy="751488"/>
          </a:xfrm>
          <a:prstGeom prst="rect">
            <a:avLst/>
          </a:prstGeom>
        </p:spPr>
        <p:txBody>
          <a:bodyPr vert="horz" wrap="square" lIns="0" tIns="12700" rIns="0" bIns="0" rtlCol="0" anchor="t">
            <a:spAutoFit/>
          </a:bodyPr>
          <a:lstStyle/>
          <a:p>
            <a:pPr marL="12700">
              <a:spcBef>
                <a:spcPts val="100"/>
              </a:spcBef>
            </a:pPr>
            <a:r>
              <a:rPr lang="en-US" sz="4800" b="0" spc="350" dirty="0"/>
              <a:t>What Does </a:t>
            </a:r>
            <a:r>
              <a:rPr lang="en-US" sz="4800" b="0" spc="350" dirty="0" err="1"/>
              <a:t>CyThreat</a:t>
            </a:r>
            <a:r>
              <a:rPr lang="en-US" sz="4800" b="0" spc="350" dirty="0"/>
              <a:t> DATASKOPE Do?</a:t>
            </a:r>
            <a:endParaRPr lang="en-US" b="0" dirty="0"/>
          </a:p>
        </p:txBody>
      </p:sp>
      <p:sp>
        <p:nvSpPr>
          <p:cNvPr id="3" name="object 3"/>
          <p:cNvSpPr/>
          <p:nvPr/>
        </p:nvSpPr>
        <p:spPr>
          <a:xfrm>
            <a:off x="367995" y="1512901"/>
            <a:ext cx="3307079" cy="219760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27710" y="1475387"/>
            <a:ext cx="2800350" cy="1824346"/>
          </a:xfrm>
          <a:prstGeom prst="rect">
            <a:avLst/>
          </a:prstGeom>
        </p:spPr>
        <p:txBody>
          <a:bodyPr vert="horz" wrap="square" lIns="0" tIns="93980" rIns="0" bIns="0" rtlCol="0" anchor="t">
            <a:spAutoFit/>
          </a:bodyPr>
          <a:lstStyle/>
          <a:p>
            <a:pPr algn="ctr">
              <a:spcBef>
                <a:spcPts val="740"/>
              </a:spcBef>
            </a:pPr>
            <a:r>
              <a:rPr lang="en-US" sz="2300" b="1" spc="175" dirty="0">
                <a:ea typeface="+mn-lt"/>
                <a:cs typeface="+mn-lt"/>
              </a:rPr>
              <a:t>Login </a:t>
            </a:r>
            <a:endParaRPr lang="tr-TR" b="1" dirty="0"/>
          </a:p>
          <a:p>
            <a:pPr marL="12700" marR="5080" algn="ctr">
              <a:lnSpc>
                <a:spcPct val="88900"/>
              </a:lnSpc>
              <a:spcBef>
                <a:spcPts val="944"/>
              </a:spcBef>
            </a:pPr>
            <a:r>
              <a:rPr lang="en-US" sz="2300" spc="15" dirty="0">
                <a:solidFill>
                  <a:schemeClr val="bg1"/>
                </a:solidFill>
                <a:ea typeface="+mn-lt"/>
                <a:cs typeface="+mn-lt"/>
              </a:rPr>
              <a:t> It lets you track successful and failed login attempts made in the database.</a:t>
            </a:r>
            <a:endParaRPr lang="en-US" dirty="0">
              <a:solidFill>
                <a:schemeClr val="bg1"/>
              </a:solidFill>
              <a:ea typeface="+mn-lt"/>
              <a:cs typeface="+mn-lt"/>
            </a:endParaRPr>
          </a:p>
        </p:txBody>
      </p:sp>
      <p:sp>
        <p:nvSpPr>
          <p:cNvPr id="5" name="object 5"/>
          <p:cNvSpPr/>
          <p:nvPr/>
        </p:nvSpPr>
        <p:spPr>
          <a:xfrm>
            <a:off x="4430267" y="1502663"/>
            <a:ext cx="3550920" cy="213055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207635" y="1536191"/>
            <a:ext cx="3773551" cy="1583126"/>
          </a:xfrm>
          <a:prstGeom prst="rect">
            <a:avLst/>
          </a:prstGeom>
        </p:spPr>
        <p:txBody>
          <a:bodyPr vert="horz" wrap="square" lIns="0" tIns="99695" rIns="0" bIns="0" rtlCol="0" anchor="t">
            <a:spAutoFit/>
          </a:bodyPr>
          <a:lstStyle/>
          <a:p>
            <a:pPr algn="ctr">
              <a:spcBef>
                <a:spcPts val="785"/>
              </a:spcBef>
            </a:pPr>
            <a:r>
              <a:rPr lang="en-US" sz="2300" b="1" spc="120" dirty="0">
                <a:ea typeface="+mn-lt"/>
                <a:cs typeface="+mn-lt"/>
              </a:rPr>
              <a:t> Data Content Change</a:t>
            </a:r>
            <a:endParaRPr lang="tr-TR" sz="2300" b="1" dirty="0"/>
          </a:p>
          <a:p>
            <a:pPr marL="184785" marR="176530" indent="-635" algn="ctr">
              <a:lnSpc>
                <a:spcPts val="2560"/>
              </a:lnSpc>
              <a:spcBef>
                <a:spcPts val="1040"/>
              </a:spcBef>
            </a:pPr>
            <a:r>
              <a:rPr lang="en-US" sz="2300" spc="-10" dirty="0">
                <a:solidFill>
                  <a:schemeClr val="bg1"/>
                </a:solidFill>
                <a:ea typeface="+mn-lt"/>
                <a:cs typeface="+mn-lt"/>
              </a:rPr>
              <a:t> It enables the tracking of</a:t>
            </a:r>
            <a:r>
              <a:rPr lang="tr-TR" sz="2300" spc="-10" dirty="0">
                <a:solidFill>
                  <a:schemeClr val="bg1"/>
                </a:solidFill>
                <a:ea typeface="+mn-lt"/>
                <a:cs typeface="+mn-lt"/>
              </a:rPr>
              <a:t> </a:t>
            </a:r>
            <a:r>
              <a:rPr lang="en-US" sz="2300" spc="-10" dirty="0">
                <a:solidFill>
                  <a:schemeClr val="bg1"/>
                </a:solidFill>
                <a:ea typeface="+mn-lt"/>
                <a:cs typeface="+mn-lt"/>
              </a:rPr>
              <a:t>such commands as SELECT, UPDATE, DELETE, or EXEC</a:t>
            </a:r>
            <a:r>
              <a:rPr lang="en-US" spc="-10" dirty="0">
                <a:solidFill>
                  <a:schemeClr val="bg1"/>
                </a:solidFill>
                <a:ea typeface="+mn-lt"/>
                <a:cs typeface="+mn-lt"/>
              </a:rPr>
              <a:t>.</a:t>
            </a:r>
          </a:p>
        </p:txBody>
      </p:sp>
      <p:sp>
        <p:nvSpPr>
          <p:cNvPr id="7" name="object 7"/>
          <p:cNvSpPr/>
          <p:nvPr/>
        </p:nvSpPr>
        <p:spPr>
          <a:xfrm>
            <a:off x="8610600" y="1476755"/>
            <a:ext cx="3450336" cy="206959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8835390" y="1642413"/>
            <a:ext cx="3002915" cy="1931939"/>
          </a:xfrm>
          <a:prstGeom prst="rect">
            <a:avLst/>
          </a:prstGeom>
        </p:spPr>
        <p:txBody>
          <a:bodyPr vert="horz" wrap="square" lIns="0" tIns="99695" rIns="0" bIns="0" rtlCol="0" anchor="t">
            <a:spAutoFit/>
          </a:bodyPr>
          <a:lstStyle/>
          <a:p>
            <a:pPr algn="ctr">
              <a:spcBef>
                <a:spcPts val="785"/>
              </a:spcBef>
            </a:pPr>
            <a:r>
              <a:rPr lang="en-US" sz="2400" b="1" spc="70" dirty="0">
                <a:ea typeface="+mn-lt"/>
                <a:cs typeface="+mn-lt"/>
              </a:rPr>
              <a:t>Access Tracking</a:t>
            </a:r>
            <a:endParaRPr lang="tr-TR" b="1" dirty="0"/>
          </a:p>
          <a:p>
            <a:pPr marL="12700" marR="5080" algn="ctr">
              <a:lnSpc>
                <a:spcPts val="2560"/>
              </a:lnSpc>
              <a:spcBef>
                <a:spcPts val="1040"/>
              </a:spcBef>
            </a:pPr>
            <a:r>
              <a:rPr lang="en-US" sz="2400" spc="15" dirty="0">
                <a:ea typeface="+mn-lt"/>
                <a:cs typeface="+mn-lt"/>
              </a:rPr>
              <a:t> </a:t>
            </a:r>
            <a:r>
              <a:rPr lang="en-US" sz="2400" spc="15" dirty="0">
                <a:solidFill>
                  <a:schemeClr val="bg1"/>
                </a:solidFill>
                <a:ea typeface="+mn-lt"/>
                <a:cs typeface="+mn-lt"/>
              </a:rPr>
              <a:t>It enables the tracking of such commands as SELECT, UPDATE, DELETE, or EXEC.</a:t>
            </a:r>
            <a:endParaRPr lang="en-US" dirty="0">
              <a:solidFill>
                <a:schemeClr val="bg1"/>
              </a:solidFill>
              <a:ea typeface="+mn-lt"/>
              <a:cs typeface="+mn-lt"/>
            </a:endParaRPr>
          </a:p>
        </p:txBody>
      </p:sp>
      <p:sp>
        <p:nvSpPr>
          <p:cNvPr id="9" name="object 9"/>
          <p:cNvSpPr/>
          <p:nvPr/>
        </p:nvSpPr>
        <p:spPr>
          <a:xfrm>
            <a:off x="284988" y="4363211"/>
            <a:ext cx="3224784" cy="1933956"/>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367995" y="4405325"/>
            <a:ext cx="3059430" cy="1791970"/>
          </a:xfrm>
          <a:prstGeom prst="rect">
            <a:avLst/>
          </a:prstGeom>
        </p:spPr>
        <p:txBody>
          <a:bodyPr vert="horz" wrap="square" lIns="0" tIns="13335" rIns="0" bIns="0" rtlCol="0" anchor="t">
            <a:spAutoFit/>
          </a:bodyPr>
          <a:lstStyle/>
          <a:p>
            <a:pPr algn="ctr">
              <a:lnSpc>
                <a:spcPts val="2270"/>
              </a:lnSpc>
              <a:spcBef>
                <a:spcPts val="105"/>
              </a:spcBef>
            </a:pPr>
            <a:r>
              <a:rPr lang="en-US" sz="2000" b="1" spc="135" dirty="0">
                <a:ea typeface="+mn-lt"/>
                <a:cs typeface="+mn-lt"/>
              </a:rPr>
              <a:t>Database Administrator </a:t>
            </a:r>
            <a:r>
              <a:rPr lang="en-US" sz="2000" spc="135" dirty="0">
                <a:solidFill>
                  <a:schemeClr val="bg1"/>
                </a:solidFill>
                <a:ea typeface="+mn-lt"/>
                <a:cs typeface="+mn-lt"/>
              </a:rPr>
              <a:t> It tracks such activities as user creation, deletion, etc. and allows you to take action.</a:t>
            </a:r>
            <a:endParaRPr lang="en-US" b="1" spc="135" dirty="0">
              <a:solidFill>
                <a:schemeClr val="bg1"/>
              </a:solidFill>
              <a:ea typeface="+mn-lt"/>
              <a:cs typeface="+mn-lt"/>
            </a:endParaRPr>
          </a:p>
        </p:txBody>
      </p:sp>
      <p:sp>
        <p:nvSpPr>
          <p:cNvPr id="11" name="object 11"/>
          <p:cNvSpPr/>
          <p:nvPr/>
        </p:nvSpPr>
        <p:spPr>
          <a:xfrm>
            <a:off x="4430267" y="4303776"/>
            <a:ext cx="3550920" cy="1993392"/>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4485482" y="4357943"/>
            <a:ext cx="3270250" cy="1676998"/>
          </a:xfrm>
          <a:prstGeom prst="rect">
            <a:avLst/>
          </a:prstGeom>
        </p:spPr>
        <p:txBody>
          <a:bodyPr vert="horz" wrap="square" lIns="0" tIns="86995" rIns="0" bIns="0" rtlCol="0" anchor="t">
            <a:spAutoFit/>
          </a:bodyPr>
          <a:lstStyle/>
          <a:p>
            <a:pPr algn="ctr">
              <a:spcBef>
                <a:spcPts val="685"/>
              </a:spcBef>
            </a:pPr>
            <a:r>
              <a:rPr lang="en-US" sz="2100" b="1" spc="100" dirty="0">
                <a:ea typeface="+mn-lt"/>
                <a:cs typeface="+mn-lt"/>
              </a:rPr>
              <a:t>Classified Control</a:t>
            </a:r>
            <a:endParaRPr lang="tr-TR" b="1" dirty="0"/>
          </a:p>
          <a:p>
            <a:pPr marL="13970" marR="7620" algn="ctr">
              <a:lnSpc>
                <a:spcPct val="89000"/>
              </a:lnSpc>
              <a:spcBef>
                <a:spcPts val="865"/>
              </a:spcBef>
            </a:pPr>
            <a:r>
              <a:rPr lang="en-US" sz="2100" spc="15" dirty="0">
                <a:ea typeface="+mn-lt"/>
                <a:cs typeface="+mn-lt"/>
              </a:rPr>
              <a:t> </a:t>
            </a:r>
            <a:r>
              <a:rPr lang="en-US" sz="2100" spc="15" dirty="0">
                <a:solidFill>
                  <a:schemeClr val="bg1"/>
                </a:solidFill>
                <a:ea typeface="+mn-lt"/>
                <a:cs typeface="+mn-lt"/>
              </a:rPr>
              <a:t>It allows you to decide who can view the activities on the level of user, database, table, and command.</a:t>
            </a:r>
            <a:endParaRPr lang="en-US" dirty="0">
              <a:solidFill>
                <a:schemeClr val="bg1"/>
              </a:solidFill>
              <a:ea typeface="+mn-lt"/>
              <a:cs typeface="+mn-lt"/>
            </a:endParaRPr>
          </a:p>
        </p:txBody>
      </p:sp>
      <p:sp>
        <p:nvSpPr>
          <p:cNvPr id="13" name="object 13"/>
          <p:cNvSpPr/>
          <p:nvPr/>
        </p:nvSpPr>
        <p:spPr>
          <a:xfrm>
            <a:off x="8845295" y="4303776"/>
            <a:ext cx="3096768" cy="1993392"/>
          </a:xfrm>
          <a:prstGeom prst="rect">
            <a:avLst/>
          </a:prstGeom>
          <a:blipFill>
            <a:blip r:embed="rId7" cstate="print"/>
            <a:stretch>
              <a:fillRect/>
            </a:stretch>
          </a:blipFill>
        </p:spPr>
        <p:txBody>
          <a:bodyPr wrap="square" lIns="0" tIns="0" rIns="0" bIns="0" rtlCol="0"/>
          <a:lstStyle/>
          <a:p>
            <a:endParaRPr/>
          </a:p>
        </p:txBody>
      </p:sp>
      <p:sp>
        <p:nvSpPr>
          <p:cNvPr id="14" name="object 14"/>
          <p:cNvSpPr txBox="1"/>
          <p:nvPr/>
        </p:nvSpPr>
        <p:spPr>
          <a:xfrm>
            <a:off x="8922511" y="4172683"/>
            <a:ext cx="2946400" cy="2191626"/>
          </a:xfrm>
          <a:prstGeom prst="rect">
            <a:avLst/>
          </a:prstGeom>
        </p:spPr>
        <p:txBody>
          <a:bodyPr vert="horz" wrap="square" lIns="0" tIns="92710" rIns="0" bIns="0" rtlCol="0" anchor="t">
            <a:spAutoFit/>
          </a:bodyPr>
          <a:lstStyle/>
          <a:p>
            <a:pPr algn="ctr">
              <a:lnSpc>
                <a:spcPct val="100000"/>
              </a:lnSpc>
              <a:spcBef>
                <a:spcPts val="730"/>
              </a:spcBef>
            </a:pPr>
            <a:r>
              <a:rPr lang="en-US" sz="2300" b="1" spc="114" dirty="0">
                <a:ea typeface="+mn-lt"/>
                <a:cs typeface="+mn-lt"/>
              </a:rPr>
              <a:t>Reporting</a:t>
            </a:r>
            <a:endParaRPr lang="tr-TR" b="1">
              <a:cs typeface="Calibri"/>
            </a:endParaRPr>
          </a:p>
          <a:p>
            <a:pPr algn="ctr">
              <a:lnSpc>
                <a:spcPts val="2610"/>
              </a:lnSpc>
              <a:spcBef>
                <a:spcPts val="635"/>
              </a:spcBef>
            </a:pPr>
            <a:r>
              <a:rPr lang="en-US" sz="2300" spc="15" dirty="0">
                <a:solidFill>
                  <a:schemeClr val="bg1"/>
                </a:solidFill>
                <a:ea typeface="+mn-lt"/>
                <a:cs typeface="+mn-lt"/>
              </a:rPr>
              <a:t> It lets you obtain reports conforming to such standards as ISO27001, COBIT, PCI, and SOX.</a:t>
            </a:r>
            <a:endParaRPr lang="en-US" dirty="0">
              <a:solidFill>
                <a:schemeClr val="bg1"/>
              </a:solidFill>
              <a:ea typeface="+mn-lt"/>
              <a:cs typeface="+mn-lt"/>
            </a:endParaRPr>
          </a:p>
        </p:txBody>
      </p:sp>
      <p:sp>
        <p:nvSpPr>
          <p:cNvPr id="15" name="object 15"/>
          <p:cNvSpPr/>
          <p:nvPr/>
        </p:nvSpPr>
        <p:spPr>
          <a:xfrm>
            <a:off x="208635" y="6477787"/>
            <a:ext cx="923696" cy="21973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76707" y="517585"/>
            <a:ext cx="5455920" cy="1859483"/>
          </a:xfrm>
          <a:prstGeom prst="rect">
            <a:avLst/>
          </a:prstGeom>
        </p:spPr>
        <p:txBody>
          <a:bodyPr vert="horz" wrap="square" lIns="0" tIns="12700" rIns="0" bIns="0" rtlCol="0" anchor="t">
            <a:spAutoFit/>
          </a:bodyPr>
          <a:lstStyle/>
          <a:p>
            <a:pPr marL="12700" marR="5080">
              <a:spcBef>
                <a:spcPts val="100"/>
              </a:spcBef>
            </a:pPr>
            <a:r>
              <a:rPr lang="en-US" spc="254" dirty="0"/>
              <a:t>Supported Databases and Operating Systems:</a:t>
            </a:r>
            <a:endParaRPr lang="tr-TR" dirty="0"/>
          </a:p>
        </p:txBody>
      </p:sp>
      <p:sp>
        <p:nvSpPr>
          <p:cNvPr id="4" name="object 4"/>
          <p:cNvSpPr txBox="1"/>
          <p:nvPr/>
        </p:nvSpPr>
        <p:spPr>
          <a:xfrm>
            <a:off x="1124295" y="2561343"/>
            <a:ext cx="4808855" cy="3613810"/>
          </a:xfrm>
          <a:prstGeom prst="rect">
            <a:avLst/>
          </a:prstGeom>
        </p:spPr>
        <p:txBody>
          <a:bodyPr vert="horz" wrap="square" lIns="0" tIns="12700" rIns="0" bIns="0" rtlCol="0" anchor="t">
            <a:spAutoFit/>
          </a:bodyPr>
          <a:lstStyle/>
          <a:p>
            <a:pPr marL="142875" indent="-130810">
              <a:spcBef>
                <a:spcPts val="100"/>
              </a:spcBef>
              <a:buFont typeface="Arial"/>
              <a:buChar char="•"/>
              <a:tabLst>
                <a:tab pos="143510" algn="l"/>
              </a:tabLst>
            </a:pPr>
            <a:r>
              <a:rPr lang="en-US" spc="90" dirty="0">
                <a:latin typeface="Trebuchet MS"/>
                <a:ea typeface="+mn-lt"/>
                <a:cs typeface="+mn-lt"/>
              </a:rPr>
              <a:t>· </a:t>
            </a:r>
            <a:r>
              <a:rPr lang="en-US" sz="1800" spc="90" dirty="0">
                <a:latin typeface="Trebuchet MS"/>
                <a:ea typeface="+mn-lt"/>
                <a:cs typeface="+mn-lt"/>
              </a:rPr>
              <a:t>SQL Server 2008 R2 </a:t>
            </a:r>
            <a:r>
              <a:rPr lang="en-US" spc="90" dirty="0">
                <a:latin typeface="Trebuchet MS"/>
                <a:ea typeface="+mn-lt"/>
                <a:cs typeface="+mn-lt"/>
              </a:rPr>
              <a:t>and higher versions</a:t>
            </a:r>
            <a:br>
              <a:rPr lang="en-US" spc="90" dirty="0">
                <a:latin typeface="Trebuchet MS"/>
                <a:ea typeface="+mn-lt"/>
                <a:cs typeface="+mn-lt"/>
              </a:rPr>
            </a:br>
            <a:r>
              <a:rPr lang="en-US" spc="90" dirty="0">
                <a:latin typeface="Trebuchet MS"/>
                <a:ea typeface="+mn-lt"/>
                <a:cs typeface="+mn-lt"/>
              </a:rPr>
              <a:t>· </a:t>
            </a:r>
            <a:r>
              <a:rPr lang="en-US" sz="1800" spc="90" dirty="0">
                <a:latin typeface="Trebuchet MS"/>
                <a:ea typeface="+mn-lt"/>
                <a:cs typeface="+mn-lt"/>
              </a:rPr>
              <a:t>Oracle 11g </a:t>
            </a:r>
            <a:r>
              <a:rPr lang="en-US" sz="1800" spc="90" dirty="0" err="1">
                <a:latin typeface="Trebuchet MS"/>
                <a:ea typeface="+mn-lt"/>
                <a:cs typeface="+mn-lt"/>
              </a:rPr>
              <a:t>ve</a:t>
            </a:r>
            <a:r>
              <a:rPr lang="en-US" sz="1800" spc="90" dirty="0">
                <a:latin typeface="Trebuchet MS"/>
                <a:ea typeface="+mn-lt"/>
                <a:cs typeface="+mn-lt"/>
              </a:rPr>
              <a:t> </a:t>
            </a:r>
            <a:r>
              <a:rPr lang="en-US" sz="1800" spc="90" dirty="0" err="1">
                <a:latin typeface="Trebuchet MS"/>
                <a:ea typeface="+mn-lt"/>
                <a:cs typeface="+mn-lt"/>
              </a:rPr>
              <a:t>üstü</a:t>
            </a:r>
            <a:r>
              <a:rPr lang="en-US" sz="1800" spc="90" dirty="0">
                <a:latin typeface="Trebuchet MS"/>
                <a:ea typeface="+mn-lt"/>
                <a:cs typeface="+mn-lt"/>
              </a:rPr>
              <a:t> (</a:t>
            </a:r>
            <a:r>
              <a:rPr lang="en-US" sz="1800" spc="90" dirty="0" err="1">
                <a:latin typeface="Trebuchet MS"/>
                <a:ea typeface="+mn-lt"/>
                <a:cs typeface="+mn-lt"/>
              </a:rPr>
              <a:t>ExaData</a:t>
            </a:r>
            <a:r>
              <a:rPr lang="en-US" sz="1800" spc="90" dirty="0">
                <a:latin typeface="Trebuchet MS"/>
                <a:ea typeface="+mn-lt"/>
                <a:cs typeface="+mn-lt"/>
              </a:rPr>
              <a:t>/</a:t>
            </a:r>
            <a:r>
              <a:rPr lang="en-US" sz="1800" spc="90" dirty="0" err="1">
                <a:latin typeface="Trebuchet MS"/>
                <a:ea typeface="+mn-lt"/>
                <a:cs typeface="+mn-lt"/>
              </a:rPr>
              <a:t>TeraData</a:t>
            </a:r>
            <a:r>
              <a:rPr lang="en-US" sz="1800" spc="90" dirty="0">
                <a:latin typeface="Trebuchet MS"/>
                <a:ea typeface="+mn-lt"/>
                <a:cs typeface="+mn-lt"/>
              </a:rPr>
              <a:t> </a:t>
            </a:r>
            <a:r>
              <a:rPr lang="en-US" spc="90" dirty="0">
                <a:latin typeface="Trebuchet MS"/>
                <a:ea typeface="+mn-lt"/>
                <a:cs typeface="+mn-lt"/>
              </a:rPr>
              <a:t>including</a:t>
            </a:r>
            <a:r>
              <a:rPr lang="en-US" sz="1800" spc="90" dirty="0">
                <a:latin typeface="Trebuchet MS"/>
                <a:ea typeface="+mn-lt"/>
                <a:cs typeface="+mn-lt"/>
              </a:rPr>
              <a:t>)</a:t>
            </a:r>
            <a:br>
              <a:rPr lang="en-US" spc="90" dirty="0">
                <a:latin typeface="Trebuchet MS"/>
                <a:ea typeface="+mn-lt"/>
                <a:cs typeface="+mn-lt"/>
              </a:rPr>
            </a:br>
            <a:r>
              <a:rPr lang="en-US" spc="90" dirty="0">
                <a:latin typeface="Trebuchet MS"/>
                <a:ea typeface="+mn-lt"/>
                <a:cs typeface="+mn-lt"/>
              </a:rPr>
              <a:t>· </a:t>
            </a:r>
            <a:r>
              <a:rPr lang="en-US" sz="1800" spc="90" dirty="0" err="1">
                <a:latin typeface="Trebuchet MS"/>
                <a:ea typeface="+mn-lt"/>
                <a:cs typeface="+mn-lt"/>
              </a:rPr>
              <a:t>ElasticSearch</a:t>
            </a:r>
            <a:r>
              <a:rPr lang="en-US" sz="1800" spc="90" dirty="0">
                <a:latin typeface="Trebuchet MS"/>
                <a:ea typeface="+mn-lt"/>
                <a:cs typeface="+mn-lt"/>
              </a:rPr>
              <a:t> 5 </a:t>
            </a:r>
            <a:r>
              <a:rPr lang="en-US" spc="90" dirty="0">
                <a:latin typeface="Trebuchet MS"/>
                <a:ea typeface="+mn-lt"/>
                <a:cs typeface="+mn-lt"/>
              </a:rPr>
              <a:t>and higher versions</a:t>
            </a:r>
            <a:br>
              <a:rPr lang="en-US" spc="90" dirty="0">
                <a:latin typeface="Trebuchet MS"/>
                <a:ea typeface="+mn-lt"/>
                <a:cs typeface="+mn-lt"/>
              </a:rPr>
            </a:br>
            <a:r>
              <a:rPr lang="en-US" spc="90" dirty="0">
                <a:latin typeface="Trebuchet MS"/>
                <a:ea typeface="+mn-lt"/>
                <a:cs typeface="+mn-lt"/>
              </a:rPr>
              <a:t>· </a:t>
            </a:r>
            <a:r>
              <a:rPr lang="en-US" sz="1800" spc="90" dirty="0">
                <a:latin typeface="Trebuchet MS"/>
                <a:ea typeface="+mn-lt"/>
                <a:cs typeface="+mn-lt"/>
              </a:rPr>
              <a:t>MySQL (2019 Q1)</a:t>
            </a:r>
            <a:br>
              <a:rPr lang="en-US" spc="90" dirty="0">
                <a:latin typeface="Trebuchet MS"/>
                <a:ea typeface="+mn-lt"/>
                <a:cs typeface="+mn-lt"/>
              </a:rPr>
            </a:br>
            <a:r>
              <a:rPr lang="en-US" spc="90" dirty="0">
                <a:latin typeface="Trebuchet MS"/>
                <a:ea typeface="+mn-lt"/>
                <a:cs typeface="+mn-lt"/>
              </a:rPr>
              <a:t>· </a:t>
            </a:r>
            <a:r>
              <a:rPr lang="en-US" sz="1800" spc="90" dirty="0">
                <a:latin typeface="Trebuchet MS"/>
                <a:ea typeface="+mn-lt"/>
                <a:cs typeface="+mn-lt"/>
              </a:rPr>
              <a:t>PostgreSQL (2019 Q1)</a:t>
            </a:r>
            <a:br>
              <a:rPr lang="en-US" spc="90" dirty="0">
                <a:latin typeface="Trebuchet MS"/>
                <a:ea typeface="+mn-lt"/>
                <a:cs typeface="+mn-lt"/>
              </a:rPr>
            </a:br>
            <a:r>
              <a:rPr lang="en-US" spc="90" dirty="0">
                <a:latin typeface="Trebuchet MS"/>
                <a:ea typeface="+mn-lt"/>
                <a:cs typeface="+mn-lt"/>
              </a:rPr>
              <a:t>· </a:t>
            </a:r>
            <a:r>
              <a:rPr lang="en-US" sz="1800" spc="90" dirty="0">
                <a:latin typeface="Trebuchet MS"/>
                <a:ea typeface="+mn-lt"/>
                <a:cs typeface="+mn-lt"/>
              </a:rPr>
              <a:t>Hadoop (2019 Q1)</a:t>
            </a:r>
            <a:br>
              <a:rPr lang="en-US" spc="90" dirty="0">
                <a:latin typeface="Trebuchet MS"/>
                <a:ea typeface="+mn-lt"/>
                <a:cs typeface="+mn-lt"/>
              </a:rPr>
            </a:br>
            <a:r>
              <a:rPr lang="en-US" spc="90" dirty="0">
                <a:latin typeface="Trebuchet MS"/>
                <a:ea typeface="+mn-lt"/>
                <a:cs typeface="+mn-lt"/>
              </a:rPr>
              <a:t>· </a:t>
            </a:r>
            <a:r>
              <a:rPr lang="en-US" sz="1800" spc="90" dirty="0">
                <a:latin typeface="Trebuchet MS"/>
                <a:ea typeface="+mn-lt"/>
                <a:cs typeface="+mn-lt"/>
              </a:rPr>
              <a:t>DB/2 (2019 Q1)</a:t>
            </a:r>
            <a:br>
              <a:rPr lang="en-US" spc="90" dirty="0">
                <a:latin typeface="Trebuchet MS"/>
                <a:ea typeface="+mn-lt"/>
                <a:cs typeface="+mn-lt"/>
              </a:rPr>
            </a:br>
            <a:r>
              <a:rPr lang="en-US" spc="90" dirty="0">
                <a:latin typeface="Trebuchet MS"/>
                <a:ea typeface="+mn-lt"/>
                <a:cs typeface="+mn-lt"/>
              </a:rPr>
              <a:t>· </a:t>
            </a:r>
            <a:r>
              <a:rPr lang="en-US" sz="1800" spc="90" dirty="0">
                <a:latin typeface="Trebuchet MS"/>
                <a:ea typeface="+mn-lt"/>
                <a:cs typeface="+mn-lt"/>
              </a:rPr>
              <a:t>Windows 2008 R2+</a:t>
            </a:r>
            <a:br>
              <a:rPr lang="en-US" spc="90" dirty="0">
                <a:latin typeface="Trebuchet MS"/>
                <a:ea typeface="+mn-lt"/>
                <a:cs typeface="+mn-lt"/>
              </a:rPr>
            </a:br>
            <a:r>
              <a:rPr lang="en-US" spc="90" dirty="0">
                <a:latin typeface="Trebuchet MS"/>
                <a:ea typeface="+mn-lt"/>
                <a:cs typeface="+mn-lt"/>
              </a:rPr>
              <a:t>· </a:t>
            </a:r>
            <a:r>
              <a:rPr lang="en-US" sz="1800" spc="90" dirty="0">
                <a:latin typeface="Trebuchet MS"/>
                <a:ea typeface="+mn-lt"/>
                <a:cs typeface="+mn-lt"/>
              </a:rPr>
              <a:t>RedHat EL5, EL6, EL7</a:t>
            </a:r>
            <a:br>
              <a:rPr lang="en-US" spc="90" dirty="0">
                <a:latin typeface="Trebuchet MS"/>
                <a:ea typeface="+mn-lt"/>
                <a:cs typeface="+mn-lt"/>
              </a:rPr>
            </a:br>
            <a:r>
              <a:rPr lang="en-US" spc="90" dirty="0">
                <a:latin typeface="Trebuchet MS"/>
                <a:ea typeface="+mn-lt"/>
                <a:cs typeface="+mn-lt"/>
              </a:rPr>
              <a:t>· </a:t>
            </a:r>
            <a:r>
              <a:rPr lang="en-US" sz="1800" spc="90" dirty="0">
                <a:latin typeface="Trebuchet MS"/>
                <a:ea typeface="+mn-lt"/>
                <a:cs typeface="+mn-lt"/>
              </a:rPr>
              <a:t>Oracle Linux EL6, EL7</a:t>
            </a:r>
            <a:br>
              <a:rPr lang="en-US" spc="90" dirty="0">
                <a:latin typeface="Trebuchet MS"/>
                <a:ea typeface="+mn-lt"/>
                <a:cs typeface="+mn-lt"/>
              </a:rPr>
            </a:br>
            <a:r>
              <a:rPr lang="en-US" spc="90" dirty="0">
                <a:latin typeface="Trebuchet MS"/>
                <a:ea typeface="+mn-lt"/>
                <a:cs typeface="+mn-lt"/>
              </a:rPr>
              <a:t>· </a:t>
            </a:r>
            <a:r>
              <a:rPr lang="en-US" sz="1800" spc="90" dirty="0">
                <a:latin typeface="Trebuchet MS"/>
                <a:ea typeface="+mn-lt"/>
                <a:cs typeface="+mn-lt"/>
              </a:rPr>
              <a:t>SUSE Enterprise Linux</a:t>
            </a:r>
            <a:br>
              <a:rPr lang="en-US" spc="90" dirty="0">
                <a:latin typeface="Trebuchet MS"/>
                <a:ea typeface="+mn-lt"/>
                <a:cs typeface="+mn-lt"/>
              </a:rPr>
            </a:br>
            <a:r>
              <a:rPr lang="en-US" spc="90" dirty="0">
                <a:latin typeface="Trebuchet MS"/>
                <a:ea typeface="+mn-lt"/>
                <a:cs typeface="+mn-lt"/>
              </a:rPr>
              <a:t>· </a:t>
            </a:r>
            <a:r>
              <a:rPr lang="en-US" sz="1800" spc="90" dirty="0">
                <a:latin typeface="Trebuchet MS"/>
                <a:ea typeface="+mn-lt"/>
                <a:cs typeface="+mn-lt"/>
              </a:rPr>
              <a:t>Solaris 11+</a:t>
            </a:r>
          </a:p>
        </p:txBody>
      </p:sp>
      <p:sp>
        <p:nvSpPr>
          <p:cNvPr id="5" name="object 5"/>
          <p:cNvSpPr/>
          <p:nvPr/>
        </p:nvSpPr>
        <p:spPr>
          <a:xfrm>
            <a:off x="10645398" y="4843840"/>
            <a:ext cx="1260089" cy="166764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247557" y="330645"/>
            <a:ext cx="1111655" cy="131990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133588" y="2688335"/>
            <a:ext cx="1339596" cy="1339595"/>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8133588" y="4945379"/>
            <a:ext cx="1464563" cy="146456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0303764" y="2446588"/>
            <a:ext cx="1717548" cy="1692595"/>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0449318" y="275137"/>
            <a:ext cx="1476342" cy="1469931"/>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208635" y="6477787"/>
            <a:ext cx="923696" cy="219735"/>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 y="762"/>
            <a:ext cx="12190730" cy="6856730"/>
          </a:xfrm>
          <a:custGeom>
            <a:avLst/>
            <a:gdLst/>
            <a:ahLst/>
            <a:cxnLst/>
            <a:rect l="l" t="t" r="r" b="b"/>
            <a:pathLst>
              <a:path w="12190730" h="6856730">
                <a:moveTo>
                  <a:pt x="0" y="0"/>
                </a:moveTo>
                <a:lnTo>
                  <a:pt x="12190476" y="0"/>
                </a:lnTo>
              </a:path>
              <a:path w="12190730" h="6856730">
                <a:moveTo>
                  <a:pt x="0" y="0"/>
                </a:moveTo>
                <a:lnTo>
                  <a:pt x="0" y="6856475"/>
                </a:lnTo>
              </a:path>
            </a:pathLst>
          </a:custGeom>
          <a:ln w="3175">
            <a:solidFill>
              <a:srgbClr val="000000"/>
            </a:solidFill>
          </a:ln>
        </p:spPr>
        <p:txBody>
          <a:bodyPr wrap="square" lIns="0" tIns="0" rIns="0" bIns="0" rtlCol="0"/>
          <a:lstStyle/>
          <a:p>
            <a:endParaRPr/>
          </a:p>
        </p:txBody>
      </p:sp>
      <p:sp>
        <p:nvSpPr>
          <p:cNvPr id="3" name="object 3"/>
          <p:cNvSpPr/>
          <p:nvPr/>
        </p:nvSpPr>
        <p:spPr>
          <a:xfrm>
            <a:off x="761" y="6857237"/>
            <a:ext cx="12190730" cy="0"/>
          </a:xfrm>
          <a:custGeom>
            <a:avLst/>
            <a:gdLst/>
            <a:ahLst/>
            <a:cxnLst/>
            <a:rect l="l" t="t" r="r" b="b"/>
            <a:pathLst>
              <a:path w="12190730">
                <a:moveTo>
                  <a:pt x="0" y="0"/>
                </a:moveTo>
                <a:lnTo>
                  <a:pt x="12190476" y="0"/>
                </a:lnTo>
              </a:path>
            </a:pathLst>
          </a:custGeom>
          <a:ln w="3175">
            <a:solidFill>
              <a:srgbClr val="000000"/>
            </a:solidFill>
          </a:ln>
        </p:spPr>
        <p:txBody>
          <a:bodyPr wrap="square" lIns="0" tIns="0" rIns="0" bIns="0" rtlCol="0"/>
          <a:lstStyle/>
          <a:p>
            <a:endParaRPr/>
          </a:p>
        </p:txBody>
      </p:sp>
      <p:grpSp>
        <p:nvGrpSpPr>
          <p:cNvPr id="4" name="object 4"/>
          <p:cNvGrpSpPr/>
          <p:nvPr/>
        </p:nvGrpSpPr>
        <p:grpSpPr>
          <a:xfrm>
            <a:off x="829055" y="0"/>
            <a:ext cx="11363325" cy="6858634"/>
            <a:chOff x="829055" y="0"/>
            <a:chExt cx="11363325" cy="6858634"/>
          </a:xfrm>
        </p:grpSpPr>
        <p:sp>
          <p:nvSpPr>
            <p:cNvPr id="5" name="object 5"/>
            <p:cNvSpPr/>
            <p:nvPr/>
          </p:nvSpPr>
          <p:spPr>
            <a:xfrm>
              <a:off x="12191237" y="762"/>
              <a:ext cx="0" cy="6856730"/>
            </a:xfrm>
            <a:custGeom>
              <a:avLst/>
              <a:gdLst/>
              <a:ahLst/>
              <a:cxnLst/>
              <a:rect l="l" t="t" r="r" b="b"/>
              <a:pathLst>
                <a:path h="6856730">
                  <a:moveTo>
                    <a:pt x="0" y="6856475"/>
                  </a:moveTo>
                  <a:lnTo>
                    <a:pt x="0" y="0"/>
                  </a:lnTo>
                </a:path>
              </a:pathLst>
            </a:custGeom>
            <a:ln w="3175">
              <a:solidFill>
                <a:srgbClr val="000000"/>
              </a:solidFill>
            </a:ln>
          </p:spPr>
          <p:txBody>
            <a:bodyPr wrap="square" lIns="0" tIns="0" rIns="0" bIns="0" rtlCol="0"/>
            <a:lstStyle/>
            <a:p>
              <a:endParaRPr/>
            </a:p>
          </p:txBody>
        </p:sp>
        <p:sp>
          <p:nvSpPr>
            <p:cNvPr id="6" name="object 6"/>
            <p:cNvSpPr/>
            <p:nvPr/>
          </p:nvSpPr>
          <p:spPr>
            <a:xfrm>
              <a:off x="1080515" y="74675"/>
              <a:ext cx="11111865" cy="5785485"/>
            </a:xfrm>
            <a:custGeom>
              <a:avLst/>
              <a:gdLst/>
              <a:ahLst/>
              <a:cxnLst/>
              <a:rect l="l" t="t" r="r" b="b"/>
              <a:pathLst>
                <a:path w="11111865" h="5785485">
                  <a:moveTo>
                    <a:pt x="11111484" y="0"/>
                  </a:moveTo>
                  <a:lnTo>
                    <a:pt x="0" y="0"/>
                  </a:lnTo>
                  <a:lnTo>
                    <a:pt x="0" y="5785104"/>
                  </a:lnTo>
                  <a:lnTo>
                    <a:pt x="11111484" y="5785104"/>
                  </a:lnTo>
                  <a:lnTo>
                    <a:pt x="11111484" y="0"/>
                  </a:lnTo>
                  <a:close/>
                </a:path>
              </a:pathLst>
            </a:custGeom>
            <a:solidFill>
              <a:schemeClr val="bg2"/>
            </a:solidFill>
          </p:spPr>
          <p:txBody>
            <a:bodyPr wrap="square" lIns="0" tIns="0" rIns="0" bIns="0" rtlCol="0"/>
            <a:lstStyle/>
            <a:p>
              <a:endParaRPr/>
            </a:p>
          </p:txBody>
        </p:sp>
        <p:sp>
          <p:nvSpPr>
            <p:cNvPr id="7" name="object 7"/>
            <p:cNvSpPr/>
            <p:nvPr/>
          </p:nvSpPr>
          <p:spPr>
            <a:xfrm>
              <a:off x="8290560" y="2959098"/>
              <a:ext cx="3901439" cy="38989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29055" y="2887979"/>
              <a:ext cx="929639" cy="92964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441704" y="312419"/>
              <a:ext cx="7719695" cy="0"/>
            </a:xfrm>
            <a:custGeom>
              <a:avLst/>
              <a:gdLst/>
              <a:ahLst/>
              <a:cxnLst/>
              <a:rect l="l" t="t" r="r" b="b"/>
              <a:pathLst>
                <a:path w="7719695">
                  <a:moveTo>
                    <a:pt x="0" y="0"/>
                  </a:moveTo>
                  <a:lnTo>
                    <a:pt x="7719695" y="0"/>
                  </a:lnTo>
                </a:path>
              </a:pathLst>
            </a:custGeom>
            <a:ln w="12192">
              <a:solidFill>
                <a:srgbClr val="FFAB03"/>
              </a:solidFill>
            </a:ln>
          </p:spPr>
          <p:txBody>
            <a:bodyPr wrap="square" lIns="0" tIns="0" rIns="0" bIns="0" rtlCol="0"/>
            <a:lstStyle/>
            <a:p>
              <a:endParaRPr/>
            </a:p>
          </p:txBody>
        </p:sp>
      </p:grpSp>
      <p:sp>
        <p:nvSpPr>
          <p:cNvPr id="11" name="object 11"/>
          <p:cNvSpPr/>
          <p:nvPr/>
        </p:nvSpPr>
        <p:spPr>
          <a:xfrm>
            <a:off x="204215" y="6472428"/>
            <a:ext cx="928116" cy="321564"/>
          </a:xfrm>
          <a:prstGeom prst="rect">
            <a:avLst/>
          </a:prstGeom>
          <a:blipFill>
            <a:blip r:embed="rId4" cstate="print"/>
            <a:stretch>
              <a:fillRect/>
            </a:stretch>
          </a:blipFill>
        </p:spPr>
        <p:txBody>
          <a:bodyPr wrap="square" lIns="0" tIns="0" rIns="0" bIns="0" rtlCol="0"/>
          <a:lstStyle/>
          <a:p>
            <a:endParaRPr/>
          </a:p>
        </p:txBody>
      </p:sp>
      <p:pic>
        <p:nvPicPr>
          <p:cNvPr id="12" name="Resim 11">
            <a:extLst>
              <a:ext uri="{FF2B5EF4-FFF2-40B4-BE49-F238E27FC236}">
                <a16:creationId xmlns:a16="http://schemas.microsoft.com/office/drawing/2014/main" id="{B3A5BE9D-3ADF-4CB0-B0AC-AC20E92689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0" y="2179178"/>
            <a:ext cx="4999288" cy="249964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671" y="1956816"/>
            <a:ext cx="676656" cy="67665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799332" y="1956816"/>
            <a:ext cx="676655" cy="67665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09372" y="2229611"/>
            <a:ext cx="2653665" cy="3785870"/>
          </a:xfrm>
          <a:custGeom>
            <a:avLst/>
            <a:gdLst/>
            <a:ahLst/>
            <a:cxnLst/>
            <a:rect l="l" t="t" r="r" b="b"/>
            <a:pathLst>
              <a:path w="2653665" h="3785870">
                <a:moveTo>
                  <a:pt x="2653283" y="0"/>
                </a:moveTo>
                <a:lnTo>
                  <a:pt x="0" y="0"/>
                </a:lnTo>
                <a:lnTo>
                  <a:pt x="0" y="3785616"/>
                </a:lnTo>
                <a:lnTo>
                  <a:pt x="2653283" y="3785616"/>
                </a:lnTo>
                <a:lnTo>
                  <a:pt x="2653283" y="0"/>
                </a:lnTo>
                <a:close/>
              </a:path>
            </a:pathLst>
          </a:custGeom>
          <a:solidFill>
            <a:srgbClr val="303B41">
              <a:alpha val="85096"/>
            </a:srgbClr>
          </a:solidFill>
        </p:spPr>
        <p:txBody>
          <a:bodyPr wrap="square" lIns="0" tIns="0" rIns="0" bIns="0" rtlCol="0"/>
          <a:lstStyle/>
          <a:p>
            <a:endParaRPr/>
          </a:p>
        </p:txBody>
      </p:sp>
      <p:sp>
        <p:nvSpPr>
          <p:cNvPr id="6" name="object 6"/>
          <p:cNvSpPr/>
          <p:nvPr/>
        </p:nvSpPr>
        <p:spPr>
          <a:xfrm>
            <a:off x="4038600" y="2229611"/>
            <a:ext cx="2879090" cy="3785870"/>
          </a:xfrm>
          <a:custGeom>
            <a:avLst/>
            <a:gdLst/>
            <a:ahLst/>
            <a:cxnLst/>
            <a:rect l="l" t="t" r="r" b="b"/>
            <a:pathLst>
              <a:path w="2879090" h="3785870">
                <a:moveTo>
                  <a:pt x="2878836" y="0"/>
                </a:moveTo>
                <a:lnTo>
                  <a:pt x="0" y="0"/>
                </a:lnTo>
                <a:lnTo>
                  <a:pt x="0" y="3785616"/>
                </a:lnTo>
                <a:lnTo>
                  <a:pt x="2878836" y="3785616"/>
                </a:lnTo>
                <a:lnTo>
                  <a:pt x="2878836" y="0"/>
                </a:lnTo>
                <a:close/>
              </a:path>
            </a:pathLst>
          </a:custGeom>
          <a:solidFill>
            <a:srgbClr val="303B41">
              <a:alpha val="85096"/>
            </a:srgbClr>
          </a:solidFill>
        </p:spPr>
        <p:txBody>
          <a:bodyPr wrap="square" lIns="0" tIns="0" rIns="0" bIns="0" rtlCol="0"/>
          <a:lstStyle/>
          <a:p>
            <a:endParaRPr/>
          </a:p>
        </p:txBody>
      </p:sp>
      <p:sp>
        <p:nvSpPr>
          <p:cNvPr id="7" name="object 7"/>
          <p:cNvSpPr txBox="1"/>
          <p:nvPr/>
        </p:nvSpPr>
        <p:spPr>
          <a:xfrm>
            <a:off x="309372" y="2229611"/>
            <a:ext cx="2653665" cy="3444533"/>
          </a:xfrm>
          <a:prstGeom prst="rect">
            <a:avLst/>
          </a:prstGeom>
        </p:spPr>
        <p:txBody>
          <a:bodyPr vert="horz" wrap="square" lIns="0" tIns="0" rIns="0" bIns="0" rtlCol="0" anchor="t">
            <a:spAutoFit/>
          </a:bodyPr>
          <a:lstStyle/>
          <a:p>
            <a:pPr>
              <a:lnSpc>
                <a:spcPct val="100000"/>
              </a:lnSpc>
            </a:pPr>
            <a:endParaRPr sz="2100" dirty="0">
              <a:latin typeface="Times New Roman"/>
              <a:cs typeface="Times New Roman"/>
            </a:endParaRPr>
          </a:p>
          <a:p>
            <a:pPr>
              <a:lnSpc>
                <a:spcPct val="100000"/>
              </a:lnSpc>
            </a:pPr>
            <a:endParaRPr sz="2100" dirty="0">
              <a:latin typeface="Times New Roman"/>
              <a:cs typeface="Times New Roman"/>
            </a:endParaRPr>
          </a:p>
          <a:p>
            <a:pPr>
              <a:lnSpc>
                <a:spcPct val="100000"/>
              </a:lnSpc>
            </a:pPr>
            <a:endParaRPr sz="2100" dirty="0">
              <a:latin typeface="Times New Roman"/>
              <a:cs typeface="Times New Roman"/>
            </a:endParaRPr>
          </a:p>
          <a:p>
            <a:pPr>
              <a:lnSpc>
                <a:spcPct val="100000"/>
              </a:lnSpc>
            </a:pPr>
            <a:endParaRPr sz="2100" dirty="0">
              <a:latin typeface="Times New Roman"/>
              <a:cs typeface="Times New Roman"/>
            </a:endParaRPr>
          </a:p>
          <a:p>
            <a:pPr>
              <a:lnSpc>
                <a:spcPct val="100000"/>
              </a:lnSpc>
            </a:pPr>
            <a:endParaRPr sz="2100" dirty="0">
              <a:latin typeface="Times New Roman"/>
              <a:cs typeface="Times New Roman"/>
            </a:endParaRPr>
          </a:p>
          <a:p>
            <a:pPr marR="114300" algn="ctr">
              <a:spcBef>
                <a:spcPts val="1310"/>
              </a:spcBef>
            </a:pPr>
            <a:r>
              <a:rPr lang="en-US" spc="-20" dirty="0">
                <a:solidFill>
                  <a:schemeClr val="bg1"/>
                </a:solidFill>
                <a:latin typeface="Trebuchet MS"/>
                <a:ea typeface="+mn-lt"/>
                <a:cs typeface="+mn-lt"/>
              </a:rPr>
              <a:t>In the simplest sense, CYLOG </a:t>
            </a:r>
            <a:r>
              <a:rPr lang="en-US" sz="1800" spc="-20" dirty="0">
                <a:solidFill>
                  <a:schemeClr val="bg1"/>
                </a:solidFill>
                <a:latin typeface="Trebuchet MS"/>
                <a:ea typeface="+mn-lt"/>
                <a:cs typeface="+mn-lt"/>
              </a:rPr>
              <a:t>SCREEN</a:t>
            </a:r>
            <a:r>
              <a:rPr lang="en-US" spc="-20" dirty="0">
                <a:solidFill>
                  <a:schemeClr val="bg1"/>
                </a:solidFill>
                <a:latin typeface="Trebuchet MS"/>
                <a:ea typeface="+mn-lt"/>
                <a:cs typeface="+mn-lt"/>
              </a:rPr>
              <a:t> </a:t>
            </a:r>
            <a:r>
              <a:rPr lang="en-US" sz="1800" spc="-20" dirty="0">
                <a:solidFill>
                  <a:schemeClr val="bg1"/>
                </a:solidFill>
                <a:latin typeface="Trebuchet MS"/>
                <a:ea typeface="+mn-lt"/>
                <a:cs typeface="+mn-lt"/>
              </a:rPr>
              <a:t>RECORDER</a:t>
            </a:r>
            <a:r>
              <a:rPr lang="en-US" spc="-20" dirty="0">
                <a:solidFill>
                  <a:schemeClr val="bg1"/>
                </a:solidFill>
                <a:latin typeface="Trebuchet MS"/>
                <a:ea typeface="+mn-lt"/>
                <a:cs typeface="+mn-lt"/>
              </a:rPr>
              <a:t> can be compared to a security camera built into each computer</a:t>
            </a:r>
            <a:r>
              <a:rPr lang="en-US" sz="1800" spc="-20" dirty="0">
                <a:solidFill>
                  <a:schemeClr val="bg1"/>
                </a:solidFill>
                <a:latin typeface="Trebuchet MS"/>
                <a:ea typeface="+mn-lt"/>
                <a:cs typeface="+mn-lt"/>
              </a:rPr>
              <a:t>/</a:t>
            </a:r>
            <a:r>
              <a:rPr lang="en-US" spc="-20" dirty="0">
                <a:solidFill>
                  <a:schemeClr val="bg1"/>
                </a:solidFill>
                <a:latin typeface="Trebuchet MS"/>
                <a:ea typeface="+mn-lt"/>
                <a:cs typeface="+mn-lt"/>
              </a:rPr>
              <a:t>server.</a:t>
            </a:r>
            <a:endParaRPr sz="1800" spc="-20" dirty="0">
              <a:solidFill>
                <a:schemeClr val="bg1"/>
              </a:solidFill>
              <a:latin typeface="Trebuchet MS"/>
              <a:cs typeface="Trebuchet MS"/>
            </a:endParaRPr>
          </a:p>
        </p:txBody>
      </p:sp>
      <p:sp>
        <p:nvSpPr>
          <p:cNvPr id="8" name="object 8"/>
          <p:cNvSpPr txBox="1"/>
          <p:nvPr/>
        </p:nvSpPr>
        <p:spPr>
          <a:xfrm>
            <a:off x="4038600" y="2229611"/>
            <a:ext cx="2879090" cy="3093154"/>
          </a:xfrm>
          <a:prstGeom prst="rect">
            <a:avLst/>
          </a:prstGeom>
        </p:spPr>
        <p:txBody>
          <a:bodyPr vert="horz" wrap="square" lIns="0" tIns="0" rIns="0" bIns="0" rtlCol="0" anchor="t">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40"/>
              </a:spcBef>
            </a:pPr>
            <a:endParaRPr sz="2400" dirty="0">
              <a:solidFill>
                <a:schemeClr val="bg1"/>
              </a:solidFill>
              <a:latin typeface="Trebuchet MS"/>
              <a:cs typeface="Times New Roman"/>
            </a:endParaRPr>
          </a:p>
          <a:p>
            <a:pPr marL="269240" marR="96520" indent="-2540" algn="ctr">
              <a:lnSpc>
                <a:spcPct val="100200"/>
              </a:lnSpc>
            </a:pPr>
            <a:r>
              <a:rPr lang="en-US" spc="-75" dirty="0">
                <a:solidFill>
                  <a:schemeClr val="bg1"/>
                </a:solidFill>
                <a:latin typeface="Trebuchet MS"/>
                <a:ea typeface="+mn-lt"/>
                <a:cs typeface="+mn-lt"/>
              </a:rPr>
              <a:t>It records every activity made on your computers and servers in </a:t>
            </a:r>
            <a:r>
              <a:rPr lang="en-US" sz="1800" spc="-75" dirty="0">
                <a:solidFill>
                  <a:schemeClr val="bg1"/>
                </a:solidFill>
                <a:latin typeface="Trebuchet MS"/>
                <a:ea typeface="+mn-lt"/>
                <a:cs typeface="+mn-lt"/>
              </a:rPr>
              <a:t>video </a:t>
            </a:r>
            <a:r>
              <a:rPr lang="en-US" spc="-75" dirty="0">
                <a:solidFill>
                  <a:schemeClr val="bg1"/>
                </a:solidFill>
                <a:latin typeface="Trebuchet MS"/>
                <a:ea typeface="+mn-lt"/>
                <a:cs typeface="+mn-lt"/>
              </a:rPr>
              <a:t>format</a:t>
            </a:r>
            <a:r>
              <a:rPr lang="en-US" sz="1800" spc="-75" dirty="0">
                <a:solidFill>
                  <a:schemeClr val="bg1"/>
                </a:solidFill>
                <a:latin typeface="Trebuchet MS"/>
                <a:ea typeface="+mn-lt"/>
                <a:cs typeface="+mn-lt"/>
              </a:rPr>
              <a:t>.</a:t>
            </a:r>
            <a:endParaRPr lang="en-US" dirty="0">
              <a:solidFill>
                <a:schemeClr val="bg1"/>
              </a:solidFill>
              <a:latin typeface="Trebuchet MS"/>
              <a:ea typeface="+mn-lt"/>
              <a:cs typeface="+mn-lt"/>
            </a:endParaRPr>
          </a:p>
        </p:txBody>
      </p:sp>
      <p:sp>
        <p:nvSpPr>
          <p:cNvPr id="9" name="object 9"/>
          <p:cNvSpPr/>
          <p:nvPr/>
        </p:nvSpPr>
        <p:spPr>
          <a:xfrm>
            <a:off x="10963656" y="4986528"/>
            <a:ext cx="1228344" cy="187147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7714488" y="2004060"/>
            <a:ext cx="676655" cy="676655"/>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7958328" y="2208529"/>
            <a:ext cx="192405" cy="271145"/>
          </a:xfrm>
          <a:prstGeom prst="rect">
            <a:avLst/>
          </a:prstGeom>
        </p:spPr>
        <p:txBody>
          <a:bodyPr vert="horz" wrap="square" lIns="0" tIns="0" rIns="0" bIns="0" rtlCol="0">
            <a:spAutoFit/>
          </a:bodyPr>
          <a:lstStyle/>
          <a:p>
            <a:pPr>
              <a:lnSpc>
                <a:spcPts val="2045"/>
              </a:lnSpc>
            </a:pPr>
            <a:r>
              <a:rPr sz="1800" spc="-195" dirty="0">
                <a:solidFill>
                  <a:srgbClr val="FFFFFF"/>
                </a:solidFill>
                <a:latin typeface="Trebuchet MS"/>
                <a:cs typeface="Trebuchet MS"/>
              </a:rPr>
              <a:t>11</a:t>
            </a:r>
            <a:endParaRPr sz="1800">
              <a:latin typeface="Trebuchet MS"/>
              <a:cs typeface="Trebuchet MS"/>
            </a:endParaRPr>
          </a:p>
        </p:txBody>
      </p:sp>
      <p:sp>
        <p:nvSpPr>
          <p:cNvPr id="12" name="object 12"/>
          <p:cNvSpPr/>
          <p:nvPr/>
        </p:nvSpPr>
        <p:spPr>
          <a:xfrm>
            <a:off x="7886700" y="2264664"/>
            <a:ext cx="3007360" cy="3785870"/>
          </a:xfrm>
          <a:custGeom>
            <a:avLst/>
            <a:gdLst/>
            <a:ahLst/>
            <a:cxnLst/>
            <a:rect l="l" t="t" r="r" b="b"/>
            <a:pathLst>
              <a:path w="3007359" h="3785870">
                <a:moveTo>
                  <a:pt x="3006852" y="0"/>
                </a:moveTo>
                <a:lnTo>
                  <a:pt x="0" y="0"/>
                </a:lnTo>
                <a:lnTo>
                  <a:pt x="0" y="3785616"/>
                </a:lnTo>
                <a:lnTo>
                  <a:pt x="3006852" y="3785616"/>
                </a:lnTo>
                <a:lnTo>
                  <a:pt x="3006852" y="0"/>
                </a:lnTo>
                <a:close/>
              </a:path>
            </a:pathLst>
          </a:custGeom>
          <a:solidFill>
            <a:srgbClr val="303B41">
              <a:alpha val="85096"/>
            </a:srgbClr>
          </a:solidFill>
        </p:spPr>
        <p:txBody>
          <a:bodyPr wrap="square" lIns="0" tIns="0" rIns="0" bIns="0" rtlCol="0"/>
          <a:lstStyle/>
          <a:p>
            <a:endParaRPr/>
          </a:p>
        </p:txBody>
      </p:sp>
      <p:sp>
        <p:nvSpPr>
          <p:cNvPr id="13" name="object 13"/>
          <p:cNvSpPr txBox="1"/>
          <p:nvPr/>
        </p:nvSpPr>
        <p:spPr>
          <a:xfrm>
            <a:off x="7886700" y="2264664"/>
            <a:ext cx="3007360" cy="3070071"/>
          </a:xfrm>
          <a:prstGeom prst="rect">
            <a:avLst/>
          </a:prstGeom>
        </p:spPr>
        <p:txBody>
          <a:bodyPr vert="horz" wrap="square" lIns="0" tIns="0" rIns="0" bIns="0" rtlCol="0" anchor="t">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5"/>
              </a:spcBef>
            </a:pPr>
            <a:endParaRPr sz="2250" dirty="0">
              <a:solidFill>
                <a:schemeClr val="bg1"/>
              </a:solidFill>
              <a:latin typeface="Trebuchet MS"/>
              <a:cs typeface="Times New Roman"/>
            </a:endParaRPr>
          </a:p>
          <a:p>
            <a:pPr marL="503555" marR="314325" algn="ctr">
              <a:spcBef>
                <a:spcPts val="5"/>
              </a:spcBef>
            </a:pPr>
            <a:r>
              <a:rPr lang="en-US" spc="10" dirty="0">
                <a:solidFill>
                  <a:schemeClr val="bg1"/>
                </a:solidFill>
                <a:latin typeface="Trebuchet MS"/>
                <a:ea typeface="+mn-lt"/>
                <a:cs typeface="+mn-lt"/>
              </a:rPr>
              <a:t>It lets you monitor these activities in real-time or retrospectively</a:t>
            </a:r>
            <a:r>
              <a:rPr lang="en-US" sz="1800" spc="10" dirty="0">
                <a:solidFill>
                  <a:schemeClr val="bg1"/>
                </a:solidFill>
                <a:latin typeface="Trebuchet MS"/>
                <a:ea typeface="+mn-lt"/>
                <a:cs typeface="+mn-lt"/>
              </a:rPr>
              <a:t>.</a:t>
            </a:r>
            <a:endParaRPr lang="en-US" dirty="0">
              <a:solidFill>
                <a:schemeClr val="bg1"/>
              </a:solidFill>
              <a:latin typeface="Trebuchet MS"/>
              <a:ea typeface="+mn-lt"/>
              <a:cs typeface="+mn-lt"/>
            </a:endParaRPr>
          </a:p>
        </p:txBody>
      </p:sp>
      <p:sp>
        <p:nvSpPr>
          <p:cNvPr id="14" name="object 14"/>
          <p:cNvSpPr txBox="1">
            <a:spLocks noGrp="1"/>
          </p:cNvSpPr>
          <p:nvPr>
            <p:ph type="title"/>
          </p:nvPr>
        </p:nvSpPr>
        <p:spPr>
          <a:xfrm>
            <a:off x="1236065" y="441198"/>
            <a:ext cx="10860117" cy="1058623"/>
          </a:xfrm>
          <a:prstGeom prst="rect">
            <a:avLst/>
          </a:prstGeom>
        </p:spPr>
        <p:txBody>
          <a:bodyPr vert="horz" wrap="square" lIns="0" tIns="12065" rIns="0" bIns="0" rtlCol="0" anchor="t">
            <a:spAutoFit/>
          </a:bodyPr>
          <a:lstStyle/>
          <a:p>
            <a:pPr marL="12700">
              <a:spcBef>
                <a:spcPts val="95"/>
              </a:spcBef>
            </a:pPr>
            <a:r>
              <a:rPr lang="tr-TR" sz="3400" spc="200" dirty="0" err="1"/>
              <a:t>CyTHREAT</a:t>
            </a:r>
            <a:r>
              <a:rPr lang="tr-TR" sz="3400" spc="200" dirty="0"/>
              <a:t> SCREEN RECORDER PRODUCT FEATURES:</a:t>
            </a:r>
            <a:endParaRPr lang="tr-TR" dirty="0"/>
          </a:p>
        </p:txBody>
      </p:sp>
      <p:sp>
        <p:nvSpPr>
          <p:cNvPr id="15" name="object 15"/>
          <p:cNvSpPr/>
          <p:nvPr/>
        </p:nvSpPr>
        <p:spPr>
          <a:xfrm>
            <a:off x="1136903" y="2516123"/>
            <a:ext cx="1103375" cy="1103376"/>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5007864" y="2584704"/>
            <a:ext cx="1104900" cy="1104900"/>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843771" y="2624327"/>
            <a:ext cx="1274064" cy="1274064"/>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08635" y="6477787"/>
            <a:ext cx="923696" cy="219735"/>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44294" y="503300"/>
            <a:ext cx="11100105" cy="504625"/>
          </a:xfrm>
          <a:prstGeom prst="rect">
            <a:avLst/>
          </a:prstGeom>
        </p:spPr>
        <p:txBody>
          <a:bodyPr vert="horz" wrap="square" lIns="0" tIns="12065" rIns="0" bIns="0" rtlCol="0" anchor="t">
            <a:spAutoFit/>
          </a:bodyPr>
          <a:lstStyle/>
          <a:p>
            <a:pPr marL="12700">
              <a:spcBef>
                <a:spcPts val="95"/>
              </a:spcBef>
            </a:pPr>
            <a:r>
              <a:rPr sz="3200" spc="190" dirty="0" err="1"/>
              <a:t>Cy</a:t>
            </a:r>
            <a:r>
              <a:rPr lang="tr-TR" sz="3200" spc="190" dirty="0" err="1"/>
              <a:t>THREAT</a:t>
            </a:r>
            <a:r>
              <a:rPr sz="3200" spc="-280" dirty="0"/>
              <a:t> </a:t>
            </a:r>
            <a:r>
              <a:rPr sz="3200" spc="305" dirty="0"/>
              <a:t>SCREEN</a:t>
            </a:r>
            <a:r>
              <a:rPr sz="3200" spc="-315" dirty="0"/>
              <a:t> </a:t>
            </a:r>
            <a:r>
              <a:rPr lang="tr-TR" sz="3200" spc="220" dirty="0"/>
              <a:t>RECORDER PRODUCT FEATURES:</a:t>
            </a:r>
            <a:endParaRPr lang="tr-TR" sz="3200" spc="200" dirty="0"/>
          </a:p>
        </p:txBody>
      </p:sp>
      <p:sp>
        <p:nvSpPr>
          <p:cNvPr id="4" name="object 4"/>
          <p:cNvSpPr txBox="1">
            <a:spLocks noGrp="1"/>
          </p:cNvSpPr>
          <p:nvPr>
            <p:ph type="body" idx="1"/>
          </p:nvPr>
        </p:nvSpPr>
        <p:spPr>
          <a:xfrm>
            <a:off x="744092" y="1236405"/>
            <a:ext cx="10703814" cy="2278188"/>
          </a:xfrm>
          <a:prstGeom prst="rect">
            <a:avLst/>
          </a:prstGeom>
        </p:spPr>
        <p:txBody>
          <a:bodyPr vert="horz" wrap="square" lIns="0" tIns="168275" rIns="0" bIns="0" rtlCol="0" anchor="t">
            <a:spAutoFit/>
          </a:bodyPr>
          <a:lstStyle/>
          <a:p>
            <a:pPr marL="4831080">
              <a:lnSpc>
                <a:spcPct val="100000"/>
              </a:lnSpc>
              <a:spcBef>
                <a:spcPts val="1325"/>
              </a:spcBef>
            </a:pPr>
            <a:r>
              <a:rPr lang="en-US" spc="20" dirty="0"/>
              <a:t>Features:</a:t>
            </a:r>
            <a:endParaRPr lang="en-US" dirty="0"/>
          </a:p>
          <a:p>
            <a:pPr marL="4831080" marR="5080">
              <a:lnSpc>
                <a:spcPct val="150000"/>
              </a:lnSpc>
              <a:spcBef>
                <a:spcPts val="25"/>
              </a:spcBef>
            </a:pPr>
            <a:r>
              <a:rPr lang="en-US" sz="1800" b="0" spc="10" dirty="0"/>
              <a:t>· Visually recording the local and remote connection sessions of the systems including critical information</a:t>
            </a:r>
            <a:r>
              <a:rPr lang="en-US" sz="1800" b="0" spc="10" dirty="0">
                <a:latin typeface="Trebuchet MS"/>
                <a:cs typeface="Trebuchet MS"/>
              </a:rPr>
              <a:t>,</a:t>
            </a:r>
            <a:br>
              <a:rPr lang="en-US" sz="1800" b="0" spc="10" dirty="0"/>
            </a:br>
            <a:endParaRPr lang="en-US" sz="1800" b="0" spc="10" dirty="0">
              <a:latin typeface="Trebuchet MS"/>
              <a:cs typeface="Trebuchet MS"/>
            </a:endParaRPr>
          </a:p>
          <a:p>
            <a:pPr marL="4818380">
              <a:spcBef>
                <a:spcPts val="20"/>
              </a:spcBef>
            </a:pPr>
            <a:r>
              <a:rPr lang="en-US" sz="1800" b="0" dirty="0"/>
              <a:t>· Logging the users that can access critical information regardless of the machine they use to log in</a:t>
            </a:r>
            <a:r>
              <a:rPr lang="en-US" sz="1800" b="0" dirty="0">
                <a:latin typeface="Trebuchet MS"/>
                <a:cs typeface="Trebuchet MS"/>
              </a:rPr>
              <a:t>,</a:t>
            </a:r>
            <a:endParaRPr lang="en-US" sz="1800" b="0" dirty="0"/>
          </a:p>
        </p:txBody>
      </p:sp>
      <p:sp>
        <p:nvSpPr>
          <p:cNvPr id="5" name="object 5"/>
          <p:cNvSpPr txBox="1"/>
          <p:nvPr/>
        </p:nvSpPr>
        <p:spPr>
          <a:xfrm>
            <a:off x="208026" y="4285779"/>
            <a:ext cx="5384165" cy="1774845"/>
          </a:xfrm>
          <a:prstGeom prst="rect">
            <a:avLst/>
          </a:prstGeom>
        </p:spPr>
        <p:txBody>
          <a:bodyPr vert="horz" wrap="square" lIns="0" tIns="12700" rIns="0" bIns="0" rtlCol="0" anchor="t">
            <a:spAutoFit/>
          </a:bodyPr>
          <a:lstStyle/>
          <a:p>
            <a:pPr marL="12700">
              <a:spcBef>
                <a:spcPts val="100"/>
              </a:spcBef>
            </a:pPr>
            <a:r>
              <a:rPr lang="en-US" sz="1400" spc="-20" dirty="0">
                <a:ea typeface="+mn-lt"/>
                <a:cs typeface="+mn-lt"/>
              </a:rPr>
              <a:t> </a:t>
            </a:r>
            <a:r>
              <a:rPr lang="en-US" sz="1400" spc="-20" dirty="0">
                <a:latin typeface="Trebuchet MS"/>
                <a:ea typeface="+mn-lt"/>
                <a:cs typeface="+mn-lt"/>
              </a:rPr>
              <a:t>Creating warnings for critical words or phrases that are predefined (email, Republic of Turkey Identity Number, etc.),</a:t>
            </a:r>
            <a:endParaRPr lang="tr-TR" sz="1400">
              <a:latin typeface="Trebuchet MS"/>
              <a:cs typeface="Calibri"/>
            </a:endParaRPr>
          </a:p>
          <a:p>
            <a:pPr>
              <a:lnSpc>
                <a:spcPct val="100000"/>
              </a:lnSpc>
              <a:spcBef>
                <a:spcPts val="55"/>
              </a:spcBef>
            </a:pPr>
            <a:endParaRPr sz="1400" dirty="0">
              <a:latin typeface="Trebuchet MS"/>
              <a:cs typeface="Trebuchet MS"/>
            </a:endParaRPr>
          </a:p>
          <a:p>
            <a:pPr marL="12700"/>
            <a:r>
              <a:rPr lang="en-US" sz="1400" dirty="0">
                <a:latin typeface="Trebuchet MS"/>
                <a:ea typeface="+mn-lt"/>
                <a:cs typeface="+mn-lt"/>
              </a:rPr>
              <a:t>Ability to search for the sessions where critical words are used,</a:t>
            </a:r>
          </a:p>
          <a:p>
            <a:pPr>
              <a:spcBef>
                <a:spcPts val="55"/>
              </a:spcBef>
            </a:pPr>
            <a:r>
              <a:rPr lang="en-US" sz="1400" dirty="0">
                <a:latin typeface="Trebuchet MS"/>
                <a:ea typeface="+mn-lt"/>
                <a:cs typeface="+mn-lt"/>
              </a:rPr>
              <a:t> Ability to pinpoint the moment where the critical word within a single session,</a:t>
            </a:r>
          </a:p>
          <a:p>
            <a:pPr>
              <a:lnSpc>
                <a:spcPct val="100000"/>
              </a:lnSpc>
              <a:spcBef>
                <a:spcPts val="55"/>
              </a:spcBef>
            </a:pPr>
            <a:endParaRPr sz="1400" dirty="0">
              <a:latin typeface="Trebuchet MS"/>
              <a:cs typeface="Trebuchet MS"/>
            </a:endParaRPr>
          </a:p>
          <a:p>
            <a:pPr marL="12700"/>
            <a:r>
              <a:rPr lang="en-US" sz="1400" spc="10" dirty="0">
                <a:latin typeface="Trebuchet MS"/>
                <a:ea typeface="+mn-lt"/>
                <a:cs typeface="+mn-lt"/>
              </a:rPr>
              <a:t> Ability to play sessions up to 32 times faster.</a:t>
            </a:r>
            <a:endParaRPr lang="en-US" sz="1400" dirty="0">
              <a:latin typeface="Trebuchet MS"/>
              <a:ea typeface="+mn-lt"/>
              <a:cs typeface="+mn-lt"/>
            </a:endParaRPr>
          </a:p>
        </p:txBody>
      </p:sp>
      <p:sp>
        <p:nvSpPr>
          <p:cNvPr id="6" name="object 6"/>
          <p:cNvSpPr/>
          <p:nvPr/>
        </p:nvSpPr>
        <p:spPr>
          <a:xfrm>
            <a:off x="217931" y="1277111"/>
            <a:ext cx="4971288" cy="279654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654040" y="3973066"/>
            <a:ext cx="6373253" cy="283006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635" y="6477787"/>
            <a:ext cx="923696" cy="219735"/>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 y="0"/>
            <a:ext cx="12191365" cy="6858634"/>
            <a:chOff x="-126" y="0"/>
            <a:chExt cx="12191365" cy="6858634"/>
          </a:xfrm>
        </p:grpSpPr>
        <p:sp>
          <p:nvSpPr>
            <p:cNvPr id="3" name="object 3"/>
            <p:cNvSpPr/>
            <p:nvPr/>
          </p:nvSpPr>
          <p:spPr>
            <a:xfrm>
              <a:off x="762" y="0"/>
              <a:ext cx="12190730" cy="1270"/>
            </a:xfrm>
            <a:custGeom>
              <a:avLst/>
              <a:gdLst/>
              <a:ahLst/>
              <a:cxnLst/>
              <a:rect l="l" t="t" r="r" b="b"/>
              <a:pathLst>
                <a:path w="12190730" h="1270">
                  <a:moveTo>
                    <a:pt x="0" y="889"/>
                  </a:moveTo>
                  <a:lnTo>
                    <a:pt x="12190476" y="889"/>
                  </a:lnTo>
                </a:path>
                <a:path w="12190730" h="1270">
                  <a:moveTo>
                    <a:pt x="0" y="0"/>
                  </a:moveTo>
                  <a:lnTo>
                    <a:pt x="12190476" y="0"/>
                  </a:lnTo>
                </a:path>
              </a:pathLst>
            </a:custGeom>
            <a:ln w="3175">
              <a:solidFill>
                <a:srgbClr val="000000"/>
              </a:solidFill>
            </a:ln>
          </p:spPr>
          <p:txBody>
            <a:bodyPr wrap="square" lIns="0" tIns="0" rIns="0" bIns="0" rtlCol="0"/>
            <a:lstStyle/>
            <a:p>
              <a:endParaRPr/>
            </a:p>
          </p:txBody>
        </p:sp>
        <p:sp>
          <p:nvSpPr>
            <p:cNvPr id="4" name="object 4"/>
            <p:cNvSpPr/>
            <p:nvPr/>
          </p:nvSpPr>
          <p:spPr>
            <a:xfrm>
              <a:off x="762" y="761"/>
              <a:ext cx="0" cy="6856730"/>
            </a:xfrm>
            <a:custGeom>
              <a:avLst/>
              <a:gdLst/>
              <a:ahLst/>
              <a:cxnLst/>
              <a:rect l="l" t="t" r="r" b="b"/>
              <a:pathLst>
                <a:path h="6856730">
                  <a:moveTo>
                    <a:pt x="0" y="0"/>
                  </a:moveTo>
                  <a:lnTo>
                    <a:pt x="0" y="6856475"/>
                  </a:lnTo>
                </a:path>
              </a:pathLst>
            </a:custGeom>
            <a:ln w="3175">
              <a:solidFill>
                <a:srgbClr val="000000"/>
              </a:solidFill>
            </a:ln>
          </p:spPr>
          <p:txBody>
            <a:bodyPr wrap="square" lIns="0" tIns="0" rIns="0" bIns="0" rtlCol="0"/>
            <a:lstStyle/>
            <a:p>
              <a:endParaRPr/>
            </a:p>
          </p:txBody>
        </p:sp>
      </p:grpSp>
      <p:sp>
        <p:nvSpPr>
          <p:cNvPr id="5" name="object 5"/>
          <p:cNvSpPr/>
          <p:nvPr/>
        </p:nvSpPr>
        <p:spPr>
          <a:xfrm>
            <a:off x="761" y="6857237"/>
            <a:ext cx="12190730" cy="0"/>
          </a:xfrm>
          <a:custGeom>
            <a:avLst/>
            <a:gdLst/>
            <a:ahLst/>
            <a:cxnLst/>
            <a:rect l="l" t="t" r="r" b="b"/>
            <a:pathLst>
              <a:path w="12190730">
                <a:moveTo>
                  <a:pt x="0" y="0"/>
                </a:moveTo>
                <a:lnTo>
                  <a:pt x="12190476" y="0"/>
                </a:lnTo>
              </a:path>
            </a:pathLst>
          </a:custGeom>
          <a:ln w="3175">
            <a:solidFill>
              <a:srgbClr val="000000"/>
            </a:solidFill>
          </a:ln>
        </p:spPr>
        <p:txBody>
          <a:bodyPr wrap="square" lIns="0" tIns="0" rIns="0" bIns="0" rtlCol="0"/>
          <a:lstStyle/>
          <a:p>
            <a:endParaRPr/>
          </a:p>
        </p:txBody>
      </p:sp>
      <p:grpSp>
        <p:nvGrpSpPr>
          <p:cNvPr id="6" name="object 6"/>
          <p:cNvGrpSpPr/>
          <p:nvPr/>
        </p:nvGrpSpPr>
        <p:grpSpPr>
          <a:xfrm>
            <a:off x="204215" y="0"/>
            <a:ext cx="11988165" cy="6858000"/>
            <a:chOff x="204215" y="0"/>
            <a:chExt cx="11988165" cy="6858000"/>
          </a:xfrm>
        </p:grpSpPr>
        <p:sp>
          <p:nvSpPr>
            <p:cNvPr id="7" name="object 7"/>
            <p:cNvSpPr/>
            <p:nvPr/>
          </p:nvSpPr>
          <p:spPr>
            <a:xfrm>
              <a:off x="12191237" y="761"/>
              <a:ext cx="0" cy="6856730"/>
            </a:xfrm>
            <a:custGeom>
              <a:avLst/>
              <a:gdLst/>
              <a:ahLst/>
              <a:cxnLst/>
              <a:rect l="l" t="t" r="r" b="b"/>
              <a:pathLst>
                <a:path h="6856730">
                  <a:moveTo>
                    <a:pt x="0" y="6856475"/>
                  </a:moveTo>
                  <a:lnTo>
                    <a:pt x="0" y="0"/>
                  </a:lnTo>
                </a:path>
              </a:pathLst>
            </a:custGeom>
            <a:ln w="3175">
              <a:solidFill>
                <a:srgbClr val="000000"/>
              </a:solidFill>
            </a:ln>
          </p:spPr>
          <p:txBody>
            <a:bodyPr wrap="square" lIns="0" tIns="0" rIns="0" bIns="0" rtlCol="0"/>
            <a:lstStyle/>
            <a:p>
              <a:endParaRPr/>
            </a:p>
          </p:txBody>
        </p:sp>
        <p:sp>
          <p:nvSpPr>
            <p:cNvPr id="8" name="object 8"/>
            <p:cNvSpPr/>
            <p:nvPr/>
          </p:nvSpPr>
          <p:spPr>
            <a:xfrm>
              <a:off x="1078991" y="0"/>
              <a:ext cx="11111865" cy="5785485"/>
            </a:xfrm>
            <a:custGeom>
              <a:avLst/>
              <a:gdLst/>
              <a:ahLst/>
              <a:cxnLst/>
              <a:rect l="l" t="t" r="r" b="b"/>
              <a:pathLst>
                <a:path w="11111865" h="5785485">
                  <a:moveTo>
                    <a:pt x="11111484" y="0"/>
                  </a:moveTo>
                  <a:lnTo>
                    <a:pt x="0" y="0"/>
                  </a:lnTo>
                  <a:lnTo>
                    <a:pt x="0" y="5785104"/>
                  </a:lnTo>
                  <a:lnTo>
                    <a:pt x="11111484" y="5785104"/>
                  </a:lnTo>
                  <a:lnTo>
                    <a:pt x="11111484" y="0"/>
                  </a:lnTo>
                  <a:close/>
                </a:path>
              </a:pathLst>
            </a:custGeom>
            <a:solidFill>
              <a:srgbClr val="303B41"/>
            </a:solidFill>
          </p:spPr>
          <p:txBody>
            <a:bodyPr wrap="square" lIns="0" tIns="0" rIns="0" bIns="0" rtlCol="0"/>
            <a:lstStyle/>
            <a:p>
              <a:endParaRPr/>
            </a:p>
          </p:txBody>
        </p:sp>
        <p:sp>
          <p:nvSpPr>
            <p:cNvPr id="9" name="object 9"/>
            <p:cNvSpPr/>
            <p:nvPr/>
          </p:nvSpPr>
          <p:spPr>
            <a:xfrm>
              <a:off x="8290559" y="2959098"/>
              <a:ext cx="3901439" cy="38989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29056" y="2887979"/>
              <a:ext cx="929639" cy="92964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441704" y="312420"/>
              <a:ext cx="7719695" cy="0"/>
            </a:xfrm>
            <a:custGeom>
              <a:avLst/>
              <a:gdLst/>
              <a:ahLst/>
              <a:cxnLst/>
              <a:rect l="l" t="t" r="r" b="b"/>
              <a:pathLst>
                <a:path w="7719695">
                  <a:moveTo>
                    <a:pt x="0" y="0"/>
                  </a:moveTo>
                  <a:lnTo>
                    <a:pt x="7719695" y="0"/>
                  </a:lnTo>
                </a:path>
              </a:pathLst>
            </a:custGeom>
            <a:ln w="12192">
              <a:solidFill>
                <a:srgbClr val="FFAB03"/>
              </a:solidFill>
            </a:ln>
          </p:spPr>
          <p:txBody>
            <a:bodyPr wrap="square" lIns="0" tIns="0" rIns="0" bIns="0" rtlCol="0"/>
            <a:lstStyle/>
            <a:p>
              <a:endParaRPr/>
            </a:p>
          </p:txBody>
        </p:sp>
        <p:sp>
          <p:nvSpPr>
            <p:cNvPr id="12" name="object 12"/>
            <p:cNvSpPr/>
            <p:nvPr/>
          </p:nvSpPr>
          <p:spPr>
            <a:xfrm>
              <a:off x="204215" y="6472428"/>
              <a:ext cx="928116" cy="321564"/>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2007108" y="2503932"/>
              <a:ext cx="5088636" cy="1696212"/>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980852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956642" y="219241"/>
            <a:ext cx="1098095" cy="262644"/>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4634484" y="1391411"/>
            <a:ext cx="5648325" cy="4738370"/>
            <a:chOff x="4634484" y="1391411"/>
            <a:chExt cx="5648325" cy="4738370"/>
          </a:xfrm>
        </p:grpSpPr>
        <p:sp>
          <p:nvSpPr>
            <p:cNvPr id="5" name="object 5"/>
            <p:cNvSpPr/>
            <p:nvPr/>
          </p:nvSpPr>
          <p:spPr>
            <a:xfrm>
              <a:off x="4634484" y="5582411"/>
              <a:ext cx="545591" cy="5471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748784" y="1391411"/>
              <a:ext cx="5533644" cy="4617720"/>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1182116" y="366725"/>
            <a:ext cx="3252470" cy="757555"/>
          </a:xfrm>
          <a:prstGeom prst="rect">
            <a:avLst/>
          </a:prstGeom>
        </p:spPr>
        <p:txBody>
          <a:bodyPr vert="horz" wrap="square" lIns="0" tIns="12700" rIns="0" bIns="0" rtlCol="0">
            <a:spAutoFit/>
          </a:bodyPr>
          <a:lstStyle/>
          <a:p>
            <a:pPr marL="12700">
              <a:lnSpc>
                <a:spcPct val="100000"/>
              </a:lnSpc>
              <a:spcBef>
                <a:spcPts val="100"/>
              </a:spcBef>
            </a:pPr>
            <a:r>
              <a:rPr sz="4800" spc="365" dirty="0"/>
              <a:t>E-MAIL</a:t>
            </a:r>
            <a:r>
              <a:rPr sz="4800" spc="-515" dirty="0"/>
              <a:t> </a:t>
            </a:r>
            <a:r>
              <a:rPr sz="4800" spc="-100" dirty="0"/>
              <a:t>1.0</a:t>
            </a:r>
            <a:endParaRPr sz="4800" dirty="0"/>
          </a:p>
        </p:txBody>
      </p:sp>
      <p:sp>
        <p:nvSpPr>
          <p:cNvPr id="8" name="object 8"/>
          <p:cNvSpPr/>
          <p:nvPr/>
        </p:nvSpPr>
        <p:spPr>
          <a:xfrm>
            <a:off x="10661904" y="2625851"/>
            <a:ext cx="1530096" cy="214884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08635" y="6477787"/>
            <a:ext cx="923696" cy="219735"/>
          </a:xfrm>
          <a:prstGeom prst="rect">
            <a:avLst/>
          </a:prstGeom>
          <a:blipFill>
            <a:blip r:embed="rId7" cstate="print"/>
            <a:stretch>
              <a:fillRect/>
            </a:stretch>
          </a:blipFill>
        </p:spPr>
        <p:txBody>
          <a:bodyPr wrap="square" lIns="0" tIns="0" rIns="0" bIns="0" rtlCol="0"/>
          <a:lstStyle/>
          <a:p>
            <a:endParaRPr/>
          </a:p>
        </p:txBody>
      </p:sp>
      <p:sp>
        <p:nvSpPr>
          <p:cNvPr id="11" name="Metin kutusu 10">
            <a:extLst>
              <a:ext uri="{FF2B5EF4-FFF2-40B4-BE49-F238E27FC236}">
                <a16:creationId xmlns:a16="http://schemas.microsoft.com/office/drawing/2014/main" id="{C4AE3D68-823D-4DFE-AA8F-0EA7652F497F}"/>
              </a:ext>
            </a:extLst>
          </p:cNvPr>
          <p:cNvSpPr txBox="1"/>
          <p:nvPr/>
        </p:nvSpPr>
        <p:spPr>
          <a:xfrm>
            <a:off x="1072551" y="1906438"/>
            <a:ext cx="317452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b="1" dirty="0" err="1">
                <a:latin typeface="Trebuchet MS"/>
                <a:ea typeface="+mn-lt"/>
                <a:cs typeface="+mn-lt"/>
              </a:rPr>
              <a:t>The</a:t>
            </a:r>
            <a:r>
              <a:rPr lang="tr-TR" b="1" dirty="0">
                <a:latin typeface="Trebuchet MS"/>
                <a:ea typeface="+mn-lt"/>
                <a:cs typeface="+mn-lt"/>
              </a:rPr>
              <a:t> </a:t>
            </a:r>
            <a:r>
              <a:rPr lang="tr-TR" b="1" dirty="0" err="1">
                <a:latin typeface="Trebuchet MS"/>
                <a:ea typeface="+mn-lt"/>
                <a:cs typeface="+mn-lt"/>
              </a:rPr>
              <a:t>Story</a:t>
            </a:r>
            <a:r>
              <a:rPr lang="tr-TR" b="1" dirty="0">
                <a:latin typeface="Trebuchet MS"/>
                <a:ea typeface="+mn-lt"/>
                <a:cs typeface="+mn-lt"/>
              </a:rPr>
              <a:t> of </a:t>
            </a:r>
            <a:r>
              <a:rPr lang="tr-TR" b="1" dirty="0" err="1">
                <a:latin typeface="Trebuchet MS"/>
                <a:ea typeface="+mn-lt"/>
                <a:cs typeface="+mn-lt"/>
              </a:rPr>
              <a:t>the</a:t>
            </a:r>
            <a:r>
              <a:rPr lang="tr-TR" b="1" dirty="0">
                <a:latin typeface="Trebuchet MS"/>
                <a:ea typeface="+mn-lt"/>
                <a:cs typeface="+mn-lt"/>
              </a:rPr>
              <a:t> </a:t>
            </a:r>
            <a:r>
              <a:rPr lang="tr-TR" b="1" dirty="0" err="1">
                <a:latin typeface="Trebuchet MS"/>
                <a:ea typeface="+mn-lt"/>
                <a:cs typeface="+mn-lt"/>
              </a:rPr>
              <a:t>Last</a:t>
            </a:r>
            <a:r>
              <a:rPr lang="tr-TR" b="1" dirty="0">
                <a:latin typeface="Trebuchet MS"/>
                <a:ea typeface="+mn-lt"/>
                <a:cs typeface="+mn-lt"/>
              </a:rPr>
              <a:t> 30 </a:t>
            </a:r>
            <a:r>
              <a:rPr lang="tr-TR" b="1" dirty="0" err="1">
                <a:latin typeface="Trebuchet MS"/>
                <a:ea typeface="+mn-lt"/>
                <a:cs typeface="+mn-lt"/>
              </a:rPr>
              <a:t>Years</a:t>
            </a:r>
            <a:endParaRPr lang="tr-TR" b="1">
              <a:latin typeface="Trebuchet MS"/>
            </a:endParaRPr>
          </a:p>
          <a:p>
            <a:r>
              <a:rPr lang="tr-TR" dirty="0" err="1">
                <a:latin typeface="Trebuchet MS"/>
                <a:ea typeface="+mn-lt"/>
                <a:cs typeface="+mn-lt"/>
              </a:rPr>
              <a:t>CyMAIL</a:t>
            </a:r>
            <a:r>
              <a:rPr lang="tr-TR" dirty="0">
                <a:latin typeface="Trebuchet MS"/>
                <a:ea typeface="+mn-lt"/>
                <a:cs typeface="+mn-lt"/>
              </a:rPr>
              <a:t>, </a:t>
            </a:r>
            <a:r>
              <a:rPr lang="tr-TR" dirty="0" err="1">
                <a:latin typeface="Trebuchet MS"/>
                <a:ea typeface="+mn-lt"/>
                <a:cs typeface="+mn-lt"/>
              </a:rPr>
              <a:t>especially</a:t>
            </a:r>
            <a:r>
              <a:rPr lang="tr-TR" dirty="0">
                <a:latin typeface="Trebuchet MS"/>
                <a:ea typeface="+mn-lt"/>
                <a:cs typeface="+mn-lt"/>
              </a:rPr>
              <a:t> </a:t>
            </a:r>
            <a:r>
              <a:rPr lang="tr-TR" dirty="0" err="1">
                <a:latin typeface="Trebuchet MS"/>
                <a:ea typeface="+mn-lt"/>
                <a:cs typeface="+mn-lt"/>
              </a:rPr>
              <a:t>with</a:t>
            </a:r>
            <a:r>
              <a:rPr lang="tr-TR" dirty="0">
                <a:latin typeface="Trebuchet MS"/>
                <a:ea typeface="+mn-lt"/>
                <a:cs typeface="+mn-lt"/>
              </a:rPr>
              <a:t> </a:t>
            </a:r>
            <a:r>
              <a:rPr lang="tr-TR" dirty="0" err="1">
                <a:latin typeface="Trebuchet MS"/>
                <a:ea typeface="+mn-lt"/>
                <a:cs typeface="+mn-lt"/>
              </a:rPr>
              <a:t>foreign</a:t>
            </a:r>
            <a:r>
              <a:rPr lang="tr-TR" dirty="0">
                <a:latin typeface="Trebuchet MS"/>
                <a:ea typeface="+mn-lt"/>
                <a:cs typeface="+mn-lt"/>
              </a:rPr>
              <a:t> service </a:t>
            </a:r>
            <a:r>
              <a:rPr lang="tr-TR" dirty="0" err="1">
                <a:latin typeface="Trebuchet MS"/>
                <a:ea typeface="+mn-lt"/>
                <a:cs typeface="+mn-lt"/>
              </a:rPr>
              <a:t>providers</a:t>
            </a:r>
            <a:r>
              <a:rPr lang="tr-TR" dirty="0">
                <a:latin typeface="Trebuchet MS"/>
                <a:ea typeface="+mn-lt"/>
                <a:cs typeface="+mn-lt"/>
              </a:rPr>
              <a:t> </a:t>
            </a:r>
            <a:r>
              <a:rPr lang="tr-TR" dirty="0" err="1">
                <a:latin typeface="Trebuchet MS"/>
                <a:ea typeface="+mn-lt"/>
                <a:cs typeface="+mn-lt"/>
              </a:rPr>
              <a:t>that</a:t>
            </a:r>
            <a:r>
              <a:rPr lang="tr-TR" dirty="0">
                <a:latin typeface="Trebuchet MS"/>
                <a:ea typeface="+mn-lt"/>
                <a:cs typeface="+mn-lt"/>
              </a:rPr>
              <a:t> </a:t>
            </a:r>
            <a:r>
              <a:rPr lang="tr-TR" dirty="0" err="1">
                <a:latin typeface="Trebuchet MS"/>
                <a:ea typeface="+mn-lt"/>
                <a:cs typeface="+mn-lt"/>
              </a:rPr>
              <a:t>have</a:t>
            </a:r>
            <a:r>
              <a:rPr lang="tr-TR" dirty="0">
                <a:latin typeface="Trebuchet MS"/>
                <a:ea typeface="+mn-lt"/>
                <a:cs typeface="+mn-lt"/>
              </a:rPr>
              <a:t> </a:t>
            </a:r>
            <a:r>
              <a:rPr lang="tr-TR" dirty="0" err="1">
                <a:latin typeface="Trebuchet MS"/>
                <a:ea typeface="+mn-lt"/>
                <a:cs typeface="+mn-lt"/>
              </a:rPr>
              <a:t>been</a:t>
            </a:r>
            <a:r>
              <a:rPr lang="tr-TR" dirty="0">
                <a:latin typeface="Trebuchet MS"/>
                <a:ea typeface="+mn-lt"/>
                <a:cs typeface="+mn-lt"/>
              </a:rPr>
              <a:t> in </a:t>
            </a:r>
            <a:r>
              <a:rPr lang="tr-TR" dirty="0" err="1">
                <a:latin typeface="Trebuchet MS"/>
                <a:ea typeface="+mn-lt"/>
                <a:cs typeface="+mn-lt"/>
              </a:rPr>
              <a:t>the</a:t>
            </a:r>
            <a:r>
              <a:rPr lang="tr-TR" dirty="0">
                <a:latin typeface="Trebuchet MS"/>
                <a:ea typeface="+mn-lt"/>
                <a:cs typeface="+mn-lt"/>
              </a:rPr>
              <a:t> </a:t>
            </a:r>
            <a:r>
              <a:rPr lang="tr-TR" dirty="0" err="1">
                <a:latin typeface="Trebuchet MS"/>
                <a:ea typeface="+mn-lt"/>
                <a:cs typeface="+mn-lt"/>
              </a:rPr>
              <a:t>Turkish</a:t>
            </a:r>
            <a:r>
              <a:rPr lang="tr-TR" dirty="0">
                <a:latin typeface="Trebuchet MS"/>
                <a:ea typeface="+mn-lt"/>
                <a:cs typeface="+mn-lt"/>
              </a:rPr>
              <a:t> e-mail market </a:t>
            </a:r>
            <a:r>
              <a:rPr lang="tr-TR" dirty="0" err="1">
                <a:latin typeface="Trebuchet MS"/>
                <a:ea typeface="+mn-lt"/>
                <a:cs typeface="+mn-lt"/>
              </a:rPr>
              <a:t>for</a:t>
            </a:r>
            <a:r>
              <a:rPr lang="tr-TR" dirty="0">
                <a:latin typeface="Trebuchet MS"/>
                <a:ea typeface="+mn-lt"/>
                <a:cs typeface="+mn-lt"/>
              </a:rPr>
              <a:t> a </a:t>
            </a:r>
            <a:r>
              <a:rPr lang="tr-TR" dirty="0" err="1">
                <a:latin typeface="Trebuchet MS"/>
                <a:ea typeface="+mn-lt"/>
                <a:cs typeface="+mn-lt"/>
              </a:rPr>
              <a:t>long</a:t>
            </a:r>
            <a:r>
              <a:rPr lang="tr-TR" dirty="0">
                <a:latin typeface="Trebuchet MS"/>
                <a:ea typeface="+mn-lt"/>
                <a:cs typeface="+mn-lt"/>
              </a:rPr>
              <a:t> </a:t>
            </a:r>
            <a:r>
              <a:rPr lang="tr-TR" dirty="0" err="1">
                <a:latin typeface="Trebuchet MS"/>
                <a:ea typeface="+mn-lt"/>
                <a:cs typeface="+mn-lt"/>
              </a:rPr>
              <a:t>time,It</a:t>
            </a:r>
            <a:r>
              <a:rPr lang="tr-TR" dirty="0">
                <a:latin typeface="Trebuchet MS"/>
                <a:ea typeface="+mn-lt"/>
                <a:cs typeface="+mn-lt"/>
              </a:rPr>
              <a:t> </a:t>
            </a:r>
            <a:r>
              <a:rPr lang="tr-TR" dirty="0" err="1">
                <a:latin typeface="Trebuchet MS"/>
                <a:ea typeface="+mn-lt"/>
                <a:cs typeface="+mn-lt"/>
              </a:rPr>
              <a:t>offers</a:t>
            </a:r>
            <a:r>
              <a:rPr lang="tr-TR" dirty="0">
                <a:latin typeface="Trebuchet MS"/>
                <a:ea typeface="+mn-lt"/>
                <a:cs typeface="+mn-lt"/>
              </a:rPr>
              <a:t> </a:t>
            </a:r>
            <a:r>
              <a:rPr lang="tr-TR" dirty="0" err="1">
                <a:latin typeface="Trebuchet MS"/>
                <a:ea typeface="+mn-lt"/>
                <a:cs typeface="+mn-lt"/>
              </a:rPr>
              <a:t>more</a:t>
            </a:r>
            <a:r>
              <a:rPr lang="tr-TR" dirty="0">
                <a:latin typeface="Trebuchet MS"/>
                <a:ea typeface="+mn-lt"/>
                <a:cs typeface="+mn-lt"/>
              </a:rPr>
              <a:t> </a:t>
            </a:r>
            <a:r>
              <a:rPr lang="tr-TR" dirty="0" err="1">
                <a:latin typeface="Trebuchet MS"/>
                <a:ea typeface="+mn-lt"/>
                <a:cs typeface="+mn-lt"/>
              </a:rPr>
              <a:t>than</a:t>
            </a:r>
            <a:r>
              <a:rPr lang="tr-TR" dirty="0">
                <a:latin typeface="Trebuchet MS"/>
                <a:ea typeface="+mn-lt"/>
                <a:cs typeface="+mn-lt"/>
              </a:rPr>
              <a:t> </a:t>
            </a:r>
            <a:r>
              <a:rPr lang="tr-TR" dirty="0" err="1">
                <a:latin typeface="Trebuchet MS"/>
                <a:ea typeface="+mn-lt"/>
                <a:cs typeface="+mn-lt"/>
              </a:rPr>
              <a:t>the</a:t>
            </a:r>
            <a:r>
              <a:rPr lang="tr-TR" dirty="0">
                <a:latin typeface="Trebuchet MS"/>
                <a:ea typeface="+mn-lt"/>
                <a:cs typeface="+mn-lt"/>
              </a:rPr>
              <a:t> </a:t>
            </a:r>
            <a:r>
              <a:rPr lang="tr-TR" dirty="0" err="1">
                <a:latin typeface="Trebuchet MS"/>
                <a:ea typeface="+mn-lt"/>
                <a:cs typeface="+mn-lt"/>
              </a:rPr>
              <a:t>features</a:t>
            </a:r>
            <a:r>
              <a:rPr lang="tr-TR" dirty="0">
                <a:latin typeface="Trebuchet MS"/>
                <a:ea typeface="+mn-lt"/>
                <a:cs typeface="+mn-lt"/>
              </a:rPr>
              <a:t> </a:t>
            </a:r>
            <a:r>
              <a:rPr lang="tr-TR" dirty="0" err="1">
                <a:latin typeface="Trebuchet MS"/>
                <a:ea typeface="+mn-lt"/>
                <a:cs typeface="+mn-lt"/>
              </a:rPr>
              <a:t>offered</a:t>
            </a:r>
            <a:r>
              <a:rPr lang="tr-TR" dirty="0">
                <a:latin typeface="Trebuchet MS"/>
                <a:ea typeface="+mn-lt"/>
                <a:cs typeface="+mn-lt"/>
              </a:rPr>
              <a:t> </a:t>
            </a:r>
            <a:r>
              <a:rPr lang="tr-TR" dirty="0" err="1">
                <a:latin typeface="Trebuchet MS"/>
                <a:ea typeface="+mn-lt"/>
                <a:cs typeface="+mn-lt"/>
              </a:rPr>
              <a:t>by</a:t>
            </a:r>
            <a:r>
              <a:rPr lang="tr-TR" dirty="0">
                <a:latin typeface="Trebuchet MS"/>
                <a:ea typeface="+mn-lt"/>
                <a:cs typeface="+mn-lt"/>
              </a:rPr>
              <a:t> </a:t>
            </a:r>
            <a:r>
              <a:rPr lang="tr-TR" dirty="0" err="1">
                <a:latin typeface="Trebuchet MS"/>
                <a:ea typeface="+mn-lt"/>
                <a:cs typeface="+mn-lt"/>
              </a:rPr>
              <a:t>domestic</a:t>
            </a:r>
            <a:r>
              <a:rPr lang="tr-TR" dirty="0">
                <a:latin typeface="Trebuchet MS"/>
                <a:ea typeface="+mn-lt"/>
                <a:cs typeface="+mn-lt"/>
              </a:rPr>
              <a:t> </a:t>
            </a:r>
            <a:r>
              <a:rPr lang="tr-TR" dirty="0" err="1">
                <a:latin typeface="Trebuchet MS"/>
                <a:ea typeface="+mn-lt"/>
                <a:cs typeface="+mn-lt"/>
              </a:rPr>
              <a:t>providers</a:t>
            </a:r>
            <a:r>
              <a:rPr lang="tr-TR" dirty="0">
                <a:latin typeface="Trebuchet MS"/>
                <a:ea typeface="+mn-lt"/>
                <a:cs typeface="+mn-lt"/>
              </a:rPr>
              <a:t>.</a:t>
            </a:r>
            <a:endParaRPr lang="tr-TR">
              <a:latin typeface="Trebuchet MS"/>
            </a:endParaRPr>
          </a:p>
          <a:p>
            <a:endParaRPr lang="tr-TR" dirty="0">
              <a:cs typeface="Calibri"/>
            </a:endParaRPr>
          </a:p>
          <a:p>
            <a:endParaRPr lang="tr-TR">
              <a:cs typeface="Calibri"/>
            </a:endParaRPr>
          </a:p>
          <a:p>
            <a:endParaRPr lang="tr-TR" dirty="0">
              <a:cs typeface="Calibri"/>
            </a:endParaRPr>
          </a:p>
        </p:txBody>
      </p:sp>
    </p:spTree>
    <p:extLst>
      <p:ext uri="{BB962C8B-B14F-4D97-AF65-F5344CB8AC3E}">
        <p14:creationId xmlns:p14="http://schemas.microsoft.com/office/powerpoint/2010/main" val="3738777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669023" y="4893564"/>
            <a:ext cx="676655" cy="67818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11971" y="2839618"/>
            <a:ext cx="6918061" cy="1813830"/>
          </a:xfrm>
          <a:prstGeom prst="rect">
            <a:avLst/>
          </a:prstGeom>
        </p:spPr>
        <p:txBody>
          <a:bodyPr vert="horz" wrap="square" lIns="0" tIns="12700" rIns="0" bIns="0" rtlCol="0" anchor="t">
            <a:spAutoFit/>
          </a:bodyPr>
          <a:lstStyle/>
          <a:p>
            <a:pPr marL="12700" marR="5080" algn="just">
              <a:lnSpc>
                <a:spcPct val="150000"/>
              </a:lnSpc>
              <a:spcBef>
                <a:spcPts val="100"/>
              </a:spcBef>
            </a:pPr>
            <a:r>
              <a:rPr lang="en-US" sz="1600" spc="-10" dirty="0">
                <a:latin typeface="Trebuchet MS"/>
                <a:ea typeface="+mn-lt"/>
                <a:cs typeface="+mn-lt"/>
              </a:rPr>
              <a:t>CYMAIL, which includes such services as almost unlimited email storage capacity, end-to-end encryption supported by SSL/TSL security protocols, DNS Record Management, WHOIS hide service, and domain parking for free, is an advanced email service that lets you manage all your domains and user accounts on a single screen through the admin console.</a:t>
            </a:r>
            <a:endParaRPr lang="en-US" dirty="0">
              <a:latin typeface="Trebuchet MS"/>
              <a:ea typeface="+mn-lt"/>
              <a:cs typeface="+mn-lt"/>
            </a:endParaRPr>
          </a:p>
        </p:txBody>
      </p:sp>
      <p:sp>
        <p:nvSpPr>
          <p:cNvPr id="5" name="object 5"/>
          <p:cNvSpPr/>
          <p:nvPr/>
        </p:nvSpPr>
        <p:spPr>
          <a:xfrm>
            <a:off x="208635" y="6477787"/>
            <a:ext cx="923696" cy="21973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956642" y="219241"/>
            <a:ext cx="1098095" cy="262644"/>
          </a:xfrm>
          <a:prstGeom prst="rect">
            <a:avLst/>
          </a:prstGeom>
          <a:blipFill>
            <a:blip r:embed="rId5" cstate="print"/>
            <a:stretch>
              <a:fillRect/>
            </a:stretch>
          </a:blipFill>
        </p:spPr>
        <p:txBody>
          <a:bodyPr wrap="square" lIns="0" tIns="0" rIns="0" bIns="0" rtlCol="0"/>
          <a:lstStyle/>
          <a:p>
            <a:endParaRPr/>
          </a:p>
        </p:txBody>
      </p:sp>
      <p:grpSp>
        <p:nvGrpSpPr>
          <p:cNvPr id="7" name="object 7"/>
          <p:cNvGrpSpPr/>
          <p:nvPr/>
        </p:nvGrpSpPr>
        <p:grpSpPr>
          <a:xfrm>
            <a:off x="7575804" y="106679"/>
            <a:ext cx="4589145" cy="6506209"/>
            <a:chOff x="7575804" y="106679"/>
            <a:chExt cx="4589145" cy="6506209"/>
          </a:xfrm>
        </p:grpSpPr>
        <p:sp>
          <p:nvSpPr>
            <p:cNvPr id="8" name="object 8"/>
            <p:cNvSpPr/>
            <p:nvPr/>
          </p:nvSpPr>
          <p:spPr>
            <a:xfrm>
              <a:off x="10099548" y="3322319"/>
              <a:ext cx="2065020" cy="329031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575804" y="106679"/>
              <a:ext cx="2523744" cy="6153912"/>
            </a:xfrm>
            <a:prstGeom prst="rect">
              <a:avLst/>
            </a:prstGeom>
            <a:blipFill>
              <a:blip r:embed="rId7"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1182116" y="358266"/>
            <a:ext cx="6532245" cy="2228815"/>
          </a:xfrm>
          <a:prstGeom prst="rect">
            <a:avLst/>
          </a:prstGeom>
        </p:spPr>
        <p:txBody>
          <a:bodyPr vert="horz" wrap="square" lIns="0" tIns="12700" rIns="0" bIns="0" rtlCol="0" anchor="t">
            <a:spAutoFit/>
          </a:bodyPr>
          <a:lstStyle/>
          <a:p>
            <a:pPr marL="12700" marR="5080">
              <a:spcBef>
                <a:spcPts val="100"/>
              </a:spcBef>
            </a:pPr>
            <a:r>
              <a:rPr lang="en-US" sz="4800" b="0" spc="290" dirty="0"/>
              <a:t>2.0 The E-mail Standard of the Future</a:t>
            </a:r>
            <a:endParaRPr lang="tr-TR" dirty="0"/>
          </a:p>
        </p:txBody>
      </p:sp>
    </p:spTree>
    <p:extLst>
      <p:ext uri="{BB962C8B-B14F-4D97-AF65-F5344CB8AC3E}">
        <p14:creationId xmlns:p14="http://schemas.microsoft.com/office/powerpoint/2010/main" val="934027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44979" y="5701284"/>
            <a:ext cx="676656" cy="67818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361058" y="341452"/>
            <a:ext cx="5922645" cy="757555"/>
          </a:xfrm>
          <a:prstGeom prst="rect">
            <a:avLst/>
          </a:prstGeom>
        </p:spPr>
        <p:txBody>
          <a:bodyPr vert="horz" wrap="square" lIns="0" tIns="12700" rIns="0" bIns="0" rtlCol="0">
            <a:spAutoFit/>
          </a:bodyPr>
          <a:lstStyle/>
          <a:p>
            <a:pPr marL="12700">
              <a:lnSpc>
                <a:spcPct val="100000"/>
              </a:lnSpc>
              <a:spcBef>
                <a:spcPts val="100"/>
              </a:spcBef>
              <a:tabLst>
                <a:tab pos="2690495" algn="l"/>
              </a:tabLst>
            </a:pPr>
            <a:r>
              <a:rPr sz="4800" spc="-40" dirty="0" err="1">
                <a:latin typeface="Trebuchet MS" panose="020B0603020202020204" pitchFamily="34" charset="0"/>
                <a:cs typeface="Arial"/>
              </a:rPr>
              <a:t>CySPOT</a:t>
            </a:r>
            <a:r>
              <a:rPr lang="tr-TR" sz="4800" spc="-40" dirty="0">
                <a:latin typeface="Trebuchet MS" panose="020B0603020202020204" pitchFamily="34" charset="0"/>
                <a:cs typeface="Arial"/>
              </a:rPr>
              <a:t> </a:t>
            </a:r>
            <a:r>
              <a:rPr spc="-170" dirty="0">
                <a:latin typeface="Trebuchet MS" panose="020B0603020202020204" pitchFamily="34" charset="0"/>
                <a:cs typeface="Arial"/>
              </a:rPr>
              <a:t>Cloud</a:t>
            </a:r>
            <a:r>
              <a:rPr spc="-155" dirty="0">
                <a:latin typeface="Trebuchet MS" panose="020B0603020202020204" pitchFamily="34" charset="0"/>
                <a:cs typeface="Arial"/>
              </a:rPr>
              <a:t> </a:t>
            </a:r>
            <a:r>
              <a:rPr spc="-190" dirty="0">
                <a:latin typeface="Trebuchet MS" panose="020B0603020202020204" pitchFamily="34" charset="0"/>
                <a:cs typeface="Arial"/>
              </a:rPr>
              <a:t>Hotspot</a:t>
            </a:r>
            <a:endParaRPr sz="4800" dirty="0">
              <a:latin typeface="Trebuchet MS" panose="020B0603020202020204" pitchFamily="34" charset="0"/>
              <a:cs typeface="Arial"/>
            </a:endParaRPr>
          </a:p>
        </p:txBody>
      </p:sp>
      <p:sp>
        <p:nvSpPr>
          <p:cNvPr id="7" name="object 7"/>
          <p:cNvSpPr/>
          <p:nvPr/>
        </p:nvSpPr>
        <p:spPr>
          <a:xfrm>
            <a:off x="10099547" y="3322320"/>
            <a:ext cx="2065020" cy="3290316"/>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5831204" y="4968800"/>
            <a:ext cx="1459865" cy="373179"/>
          </a:xfrm>
          <a:prstGeom prst="rect">
            <a:avLst/>
          </a:prstGeom>
        </p:spPr>
        <p:txBody>
          <a:bodyPr vert="horz" wrap="square" lIns="0" tIns="95250" rIns="0" bIns="0" rtlCol="0" anchor="t">
            <a:spAutoFit/>
          </a:bodyPr>
          <a:lstStyle/>
          <a:p>
            <a:pPr algn="ctr">
              <a:lnSpc>
                <a:spcPct val="100000"/>
              </a:lnSpc>
              <a:spcBef>
                <a:spcPts val="750"/>
              </a:spcBef>
            </a:pPr>
            <a:endParaRPr lang="tr-TR" sz="1800" spc="70" dirty="0">
              <a:solidFill>
                <a:srgbClr val="3E3E3E"/>
              </a:solidFill>
              <a:latin typeface="Trebuchet MS"/>
              <a:cs typeface="Trebuchet MS"/>
            </a:endParaRPr>
          </a:p>
        </p:txBody>
      </p:sp>
      <p:sp>
        <p:nvSpPr>
          <p:cNvPr id="15" name="object 15"/>
          <p:cNvSpPr/>
          <p:nvPr/>
        </p:nvSpPr>
        <p:spPr>
          <a:xfrm>
            <a:off x="10789146" y="243840"/>
            <a:ext cx="1181124" cy="323088"/>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208635" y="6477787"/>
            <a:ext cx="923696" cy="219735"/>
          </a:xfrm>
          <a:prstGeom prst="rect">
            <a:avLst/>
          </a:prstGeom>
          <a:blipFill>
            <a:blip r:embed="rId6" cstate="print"/>
            <a:stretch>
              <a:fillRect/>
            </a:stretch>
          </a:blipFill>
        </p:spPr>
        <p:txBody>
          <a:bodyPr wrap="square" lIns="0" tIns="0" rIns="0" bIns="0" rtlCol="0"/>
          <a:lstStyle/>
          <a:p>
            <a:endParaRPr/>
          </a:p>
        </p:txBody>
      </p:sp>
      <p:pic>
        <p:nvPicPr>
          <p:cNvPr id="18" name="Resim 17" descr="metin içeren bir resim&#10;&#10;Açıklama otomatik olarak oluşturuldu">
            <a:extLst>
              <a:ext uri="{FF2B5EF4-FFF2-40B4-BE49-F238E27FC236}">
                <a16:creationId xmlns:a16="http://schemas.microsoft.com/office/drawing/2014/main" id="{EEC61A97-D173-47D8-B83B-706655F9E1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40756" y="1648936"/>
            <a:ext cx="2605088" cy="2057411"/>
          </a:xfrm>
          <a:prstGeom prst="rect">
            <a:avLst/>
          </a:prstGeom>
        </p:spPr>
      </p:pic>
      <p:sp>
        <p:nvSpPr>
          <p:cNvPr id="3" name="Metin kutusu 2">
            <a:extLst>
              <a:ext uri="{FF2B5EF4-FFF2-40B4-BE49-F238E27FC236}">
                <a16:creationId xmlns:a16="http://schemas.microsoft.com/office/drawing/2014/main" id="{3715586C-66CD-41FC-9A1A-FA2AE448880B}"/>
              </a:ext>
            </a:extLst>
          </p:cNvPr>
          <p:cNvSpPr txBox="1"/>
          <p:nvPr/>
        </p:nvSpPr>
        <p:spPr>
          <a:xfrm>
            <a:off x="3301041" y="4134928"/>
            <a:ext cx="52304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You can set up a paid or free access infrastructure for your network and log any action taken within the network. CYSPOT, which enables authorization of users with the welcome page when they are connected to the network, offers an authentication infrastructure with Republic of Turkey Identity Number, Phone Number, or Social Media Accounts</a:t>
            </a:r>
            <a:r>
              <a:rPr lang="tr-TR" dirty="0">
                <a:ea typeface="+mn-lt"/>
                <a:cs typeface="+mn-lt"/>
              </a:rPr>
              <a:t>.</a:t>
            </a:r>
            <a:endParaRPr lang="tr-TR" dirty="0"/>
          </a:p>
        </p:txBody>
      </p:sp>
    </p:spTree>
    <p:extLst>
      <p:ext uri="{BB962C8B-B14F-4D97-AF65-F5344CB8AC3E}">
        <p14:creationId xmlns:p14="http://schemas.microsoft.com/office/powerpoint/2010/main" val="3701634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583624" y="1096388"/>
            <a:ext cx="2255046" cy="474489"/>
          </a:xfrm>
          <a:prstGeom prst="rect">
            <a:avLst/>
          </a:prstGeom>
        </p:spPr>
        <p:txBody>
          <a:bodyPr vert="horz" wrap="square" lIns="0" tIns="12700" rIns="0" bIns="0" rtlCol="0">
            <a:spAutoFit/>
          </a:bodyPr>
          <a:lstStyle/>
          <a:p>
            <a:pPr marL="12700">
              <a:lnSpc>
                <a:spcPct val="100000"/>
              </a:lnSpc>
              <a:spcBef>
                <a:spcPts val="100"/>
              </a:spcBef>
            </a:pPr>
            <a:r>
              <a:rPr sz="3000" b="1" spc="360" dirty="0">
                <a:solidFill>
                  <a:srgbClr val="FFAB03"/>
                </a:solidFill>
                <a:latin typeface="Trebuchet MS"/>
                <a:cs typeface="Trebuchet MS"/>
              </a:rPr>
              <a:t>PROBLEM</a:t>
            </a:r>
            <a:endParaRPr sz="3000" dirty="0">
              <a:latin typeface="Trebuchet MS"/>
              <a:cs typeface="Trebuchet MS"/>
            </a:endParaRPr>
          </a:p>
        </p:txBody>
      </p:sp>
      <p:sp>
        <p:nvSpPr>
          <p:cNvPr id="4" name="object 4"/>
          <p:cNvSpPr txBox="1"/>
          <p:nvPr/>
        </p:nvSpPr>
        <p:spPr>
          <a:xfrm>
            <a:off x="2583624" y="1500468"/>
            <a:ext cx="4676775" cy="831380"/>
          </a:xfrm>
          <a:prstGeom prst="rect">
            <a:avLst/>
          </a:prstGeom>
        </p:spPr>
        <p:txBody>
          <a:bodyPr vert="horz" wrap="square" lIns="0" tIns="55244" rIns="0" bIns="0" rtlCol="0" anchor="t">
            <a:spAutoFit/>
          </a:bodyPr>
          <a:lstStyle/>
          <a:p>
            <a:pPr marL="12700" marR="5080">
              <a:lnSpc>
                <a:spcPct val="90000"/>
              </a:lnSpc>
              <a:spcBef>
                <a:spcPts val="434"/>
              </a:spcBef>
            </a:pPr>
            <a:r>
              <a:rPr lang="en-US" sz="2800" spc="10" dirty="0">
                <a:ea typeface="+mn-lt"/>
                <a:cs typeface="+mn-lt"/>
              </a:rPr>
              <a:t>Bosses do not want external emails to be sent unchecked!</a:t>
            </a:r>
            <a:endParaRPr lang="en-US" dirty="0">
              <a:ea typeface="+mn-lt"/>
              <a:cs typeface="+mn-lt"/>
            </a:endParaRPr>
          </a:p>
        </p:txBody>
      </p:sp>
      <p:grpSp>
        <p:nvGrpSpPr>
          <p:cNvPr id="5" name="object 5"/>
          <p:cNvGrpSpPr/>
          <p:nvPr/>
        </p:nvGrpSpPr>
        <p:grpSpPr>
          <a:xfrm>
            <a:off x="8566404" y="862583"/>
            <a:ext cx="3625850" cy="4796155"/>
            <a:chOff x="8566404" y="862583"/>
            <a:chExt cx="3625850" cy="4796155"/>
          </a:xfrm>
        </p:grpSpPr>
        <p:sp>
          <p:nvSpPr>
            <p:cNvPr id="6" name="object 6"/>
            <p:cNvSpPr/>
            <p:nvPr/>
          </p:nvSpPr>
          <p:spPr>
            <a:xfrm>
              <a:off x="10379964" y="2662150"/>
              <a:ext cx="1554479" cy="148797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566404" y="862583"/>
              <a:ext cx="3625596" cy="4796028"/>
            </a:xfrm>
            <a:prstGeom prst="rect">
              <a:avLst/>
            </a:prstGeom>
            <a:blipFill>
              <a:blip r:embed="rId4" cstate="print"/>
              <a:stretch>
                <a:fillRect/>
              </a:stretch>
            </a:blipFill>
          </p:spPr>
          <p:txBody>
            <a:bodyPr wrap="square" lIns="0" tIns="0" rIns="0" bIns="0" rtlCol="0"/>
            <a:lstStyle/>
            <a:p>
              <a:endParaRPr/>
            </a:p>
          </p:txBody>
        </p:sp>
      </p:grpSp>
      <p:grpSp>
        <p:nvGrpSpPr>
          <p:cNvPr id="8" name="object 8"/>
          <p:cNvGrpSpPr/>
          <p:nvPr/>
        </p:nvGrpSpPr>
        <p:grpSpPr>
          <a:xfrm>
            <a:off x="754824" y="1578421"/>
            <a:ext cx="1482853" cy="1220470"/>
            <a:chOff x="117347" y="2071116"/>
            <a:chExt cx="3243580" cy="2845435"/>
          </a:xfrm>
        </p:grpSpPr>
        <p:sp>
          <p:nvSpPr>
            <p:cNvPr id="9" name="object 9"/>
            <p:cNvSpPr/>
            <p:nvPr/>
          </p:nvSpPr>
          <p:spPr>
            <a:xfrm>
              <a:off x="123443" y="2077212"/>
              <a:ext cx="3230880" cy="2833370"/>
            </a:xfrm>
            <a:custGeom>
              <a:avLst/>
              <a:gdLst/>
              <a:ahLst/>
              <a:cxnLst/>
              <a:rect l="l" t="t" r="r" b="b"/>
              <a:pathLst>
                <a:path w="3230879" h="2833370">
                  <a:moveTo>
                    <a:pt x="2522601" y="0"/>
                  </a:moveTo>
                  <a:lnTo>
                    <a:pt x="708279" y="0"/>
                  </a:lnTo>
                  <a:lnTo>
                    <a:pt x="0" y="1416558"/>
                  </a:lnTo>
                  <a:lnTo>
                    <a:pt x="708279" y="2833116"/>
                  </a:lnTo>
                  <a:lnTo>
                    <a:pt x="2522601" y="2833116"/>
                  </a:lnTo>
                  <a:lnTo>
                    <a:pt x="3230880" y="1416558"/>
                  </a:lnTo>
                  <a:lnTo>
                    <a:pt x="2522601" y="0"/>
                  </a:lnTo>
                  <a:close/>
                </a:path>
              </a:pathLst>
            </a:custGeom>
            <a:solidFill>
              <a:srgbClr val="FFAB03"/>
            </a:solidFill>
          </p:spPr>
          <p:txBody>
            <a:bodyPr wrap="square" lIns="0" tIns="0" rIns="0" bIns="0" rtlCol="0"/>
            <a:lstStyle/>
            <a:p>
              <a:endParaRPr/>
            </a:p>
          </p:txBody>
        </p:sp>
        <p:sp>
          <p:nvSpPr>
            <p:cNvPr id="10" name="object 10"/>
            <p:cNvSpPr/>
            <p:nvPr/>
          </p:nvSpPr>
          <p:spPr>
            <a:xfrm>
              <a:off x="123443" y="2077212"/>
              <a:ext cx="3230880" cy="2833370"/>
            </a:xfrm>
            <a:custGeom>
              <a:avLst/>
              <a:gdLst/>
              <a:ahLst/>
              <a:cxnLst/>
              <a:rect l="l" t="t" r="r" b="b"/>
              <a:pathLst>
                <a:path w="3230879" h="2833370">
                  <a:moveTo>
                    <a:pt x="0" y="1416558"/>
                  </a:moveTo>
                  <a:lnTo>
                    <a:pt x="708279" y="0"/>
                  </a:lnTo>
                  <a:lnTo>
                    <a:pt x="2522601" y="0"/>
                  </a:lnTo>
                  <a:lnTo>
                    <a:pt x="3230880" y="1416558"/>
                  </a:lnTo>
                  <a:lnTo>
                    <a:pt x="2522601" y="2833116"/>
                  </a:lnTo>
                  <a:lnTo>
                    <a:pt x="708279" y="2833116"/>
                  </a:lnTo>
                  <a:lnTo>
                    <a:pt x="0" y="1416558"/>
                  </a:lnTo>
                  <a:close/>
                </a:path>
              </a:pathLst>
            </a:custGeom>
            <a:ln w="12192">
              <a:solidFill>
                <a:srgbClr val="BB7C01"/>
              </a:solidFill>
            </a:ln>
          </p:spPr>
          <p:txBody>
            <a:bodyPr wrap="square" lIns="0" tIns="0" rIns="0" bIns="0" rtlCol="0"/>
            <a:lstStyle/>
            <a:p>
              <a:endParaRPr/>
            </a:p>
          </p:txBody>
        </p:sp>
        <p:sp>
          <p:nvSpPr>
            <p:cNvPr id="11" name="object 11"/>
            <p:cNvSpPr/>
            <p:nvPr/>
          </p:nvSpPr>
          <p:spPr>
            <a:xfrm>
              <a:off x="259105" y="2484120"/>
              <a:ext cx="2616708" cy="1502663"/>
            </a:xfrm>
            <a:prstGeom prst="rect">
              <a:avLst/>
            </a:prstGeom>
            <a:blipFill>
              <a:blip r:embed="rId5" cstate="print"/>
              <a:stretch>
                <a:fillRect/>
              </a:stretch>
            </a:blipFill>
          </p:spPr>
          <p:txBody>
            <a:bodyPr wrap="square" lIns="0" tIns="0" rIns="0" bIns="0" rtlCol="0"/>
            <a:lstStyle/>
            <a:p>
              <a:endParaRPr/>
            </a:p>
          </p:txBody>
        </p:sp>
      </p:grpSp>
      <p:sp>
        <p:nvSpPr>
          <p:cNvPr id="12" name="object 12"/>
          <p:cNvSpPr/>
          <p:nvPr/>
        </p:nvSpPr>
        <p:spPr>
          <a:xfrm>
            <a:off x="208635" y="6477787"/>
            <a:ext cx="923696" cy="219735"/>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10956642" y="219241"/>
            <a:ext cx="1098095" cy="262644"/>
          </a:xfrm>
          <a:prstGeom prst="rect">
            <a:avLst/>
          </a:prstGeom>
          <a:blipFill>
            <a:blip r:embed="rId7" cstate="print"/>
            <a:stretch>
              <a:fillRect/>
            </a:stretch>
          </a:blipFill>
        </p:spPr>
        <p:txBody>
          <a:bodyPr wrap="square" lIns="0" tIns="0" rIns="0" bIns="0" rtlCol="0"/>
          <a:lstStyle/>
          <a:p>
            <a:endParaRPr/>
          </a:p>
        </p:txBody>
      </p:sp>
      <p:grpSp>
        <p:nvGrpSpPr>
          <p:cNvPr id="16" name="object 4">
            <a:extLst>
              <a:ext uri="{FF2B5EF4-FFF2-40B4-BE49-F238E27FC236}">
                <a16:creationId xmlns:a16="http://schemas.microsoft.com/office/drawing/2014/main" id="{76045D93-AA48-415D-95DA-D8820C4C35BF}"/>
              </a:ext>
            </a:extLst>
          </p:cNvPr>
          <p:cNvGrpSpPr/>
          <p:nvPr/>
        </p:nvGrpSpPr>
        <p:grpSpPr>
          <a:xfrm>
            <a:off x="764994" y="4055012"/>
            <a:ext cx="1586948" cy="1205343"/>
            <a:chOff x="16763" y="2077212"/>
            <a:chExt cx="3230880" cy="2833370"/>
          </a:xfrm>
        </p:grpSpPr>
        <p:sp>
          <p:nvSpPr>
            <p:cNvPr id="17" name="object 5">
              <a:extLst>
                <a:ext uri="{FF2B5EF4-FFF2-40B4-BE49-F238E27FC236}">
                  <a16:creationId xmlns:a16="http://schemas.microsoft.com/office/drawing/2014/main" id="{A9DC578E-42B1-4C5A-A0A1-96C1AC972AB1}"/>
                </a:ext>
              </a:extLst>
            </p:cNvPr>
            <p:cNvSpPr/>
            <p:nvPr/>
          </p:nvSpPr>
          <p:spPr>
            <a:xfrm>
              <a:off x="16763" y="2077212"/>
              <a:ext cx="3230880" cy="2833370"/>
            </a:xfrm>
            <a:custGeom>
              <a:avLst/>
              <a:gdLst/>
              <a:ahLst/>
              <a:cxnLst/>
              <a:rect l="l" t="t" r="r" b="b"/>
              <a:pathLst>
                <a:path w="3230880" h="2833370">
                  <a:moveTo>
                    <a:pt x="2522601" y="0"/>
                  </a:moveTo>
                  <a:lnTo>
                    <a:pt x="708279" y="0"/>
                  </a:lnTo>
                  <a:lnTo>
                    <a:pt x="0" y="1416558"/>
                  </a:lnTo>
                  <a:lnTo>
                    <a:pt x="708279" y="2833116"/>
                  </a:lnTo>
                  <a:lnTo>
                    <a:pt x="2522601" y="2833116"/>
                  </a:lnTo>
                  <a:lnTo>
                    <a:pt x="3230880" y="1416558"/>
                  </a:lnTo>
                  <a:lnTo>
                    <a:pt x="2522601" y="0"/>
                  </a:lnTo>
                  <a:close/>
                </a:path>
              </a:pathLst>
            </a:custGeom>
            <a:solidFill>
              <a:srgbClr val="FFAB03"/>
            </a:solidFill>
          </p:spPr>
          <p:txBody>
            <a:bodyPr wrap="square" lIns="0" tIns="0" rIns="0" bIns="0" rtlCol="0"/>
            <a:lstStyle/>
            <a:p>
              <a:endParaRPr/>
            </a:p>
          </p:txBody>
        </p:sp>
        <p:sp>
          <p:nvSpPr>
            <p:cNvPr id="18" name="object 6">
              <a:extLst>
                <a:ext uri="{FF2B5EF4-FFF2-40B4-BE49-F238E27FC236}">
                  <a16:creationId xmlns:a16="http://schemas.microsoft.com/office/drawing/2014/main" id="{3F5BD54D-215B-4A94-BAEA-3F7A2152C3E0}"/>
                </a:ext>
              </a:extLst>
            </p:cNvPr>
            <p:cNvSpPr/>
            <p:nvPr/>
          </p:nvSpPr>
          <p:spPr>
            <a:xfrm>
              <a:off x="16763" y="2077212"/>
              <a:ext cx="3230880" cy="2833370"/>
            </a:xfrm>
            <a:custGeom>
              <a:avLst/>
              <a:gdLst/>
              <a:ahLst/>
              <a:cxnLst/>
              <a:rect l="l" t="t" r="r" b="b"/>
              <a:pathLst>
                <a:path w="3230880" h="2833370">
                  <a:moveTo>
                    <a:pt x="0" y="1416558"/>
                  </a:moveTo>
                  <a:lnTo>
                    <a:pt x="708279" y="0"/>
                  </a:lnTo>
                  <a:lnTo>
                    <a:pt x="2522601" y="0"/>
                  </a:lnTo>
                  <a:lnTo>
                    <a:pt x="3230880" y="1416558"/>
                  </a:lnTo>
                  <a:lnTo>
                    <a:pt x="2522601" y="2833116"/>
                  </a:lnTo>
                  <a:lnTo>
                    <a:pt x="708279" y="2833116"/>
                  </a:lnTo>
                  <a:lnTo>
                    <a:pt x="0" y="1416558"/>
                  </a:lnTo>
                  <a:close/>
                </a:path>
              </a:pathLst>
            </a:custGeom>
            <a:ln w="12192">
              <a:solidFill>
                <a:srgbClr val="BB7C01"/>
              </a:solidFill>
            </a:ln>
          </p:spPr>
          <p:txBody>
            <a:bodyPr wrap="square" lIns="0" tIns="0" rIns="0" bIns="0" rtlCol="0"/>
            <a:lstStyle/>
            <a:p>
              <a:endParaRPr/>
            </a:p>
          </p:txBody>
        </p:sp>
        <p:sp>
          <p:nvSpPr>
            <p:cNvPr id="19" name="object 7">
              <a:extLst>
                <a:ext uri="{FF2B5EF4-FFF2-40B4-BE49-F238E27FC236}">
                  <a16:creationId xmlns:a16="http://schemas.microsoft.com/office/drawing/2014/main" id="{AF44915D-B963-47D8-BDC4-C50A0B3D7AB1}"/>
                </a:ext>
              </a:extLst>
            </p:cNvPr>
            <p:cNvSpPr/>
            <p:nvPr/>
          </p:nvSpPr>
          <p:spPr>
            <a:xfrm>
              <a:off x="597501" y="2353049"/>
              <a:ext cx="2077212" cy="2077211"/>
            </a:xfrm>
            <a:prstGeom prst="rect">
              <a:avLst/>
            </a:prstGeom>
            <a:blipFill>
              <a:blip r:embed="rId8" cstate="print"/>
              <a:stretch>
                <a:fillRect/>
              </a:stretch>
            </a:blipFill>
          </p:spPr>
          <p:txBody>
            <a:bodyPr wrap="square" lIns="0" tIns="0" rIns="0" bIns="0" rtlCol="0"/>
            <a:lstStyle/>
            <a:p>
              <a:endParaRPr dirty="0"/>
            </a:p>
          </p:txBody>
        </p:sp>
      </p:grpSp>
      <p:sp>
        <p:nvSpPr>
          <p:cNvPr id="20" name="object 8">
            <a:extLst>
              <a:ext uri="{FF2B5EF4-FFF2-40B4-BE49-F238E27FC236}">
                <a16:creationId xmlns:a16="http://schemas.microsoft.com/office/drawing/2014/main" id="{03CE8744-D8F4-4D49-ADCB-12D145DFB774}"/>
              </a:ext>
            </a:extLst>
          </p:cNvPr>
          <p:cNvSpPr txBox="1"/>
          <p:nvPr/>
        </p:nvSpPr>
        <p:spPr>
          <a:xfrm>
            <a:off x="2590800" y="4524250"/>
            <a:ext cx="5192395" cy="391160"/>
          </a:xfrm>
          <a:prstGeom prst="rect">
            <a:avLst/>
          </a:prstGeom>
        </p:spPr>
        <p:txBody>
          <a:bodyPr vert="horz" wrap="square" lIns="0" tIns="12700" rIns="0" bIns="0" rtlCol="0" anchor="t">
            <a:spAutoFit/>
          </a:bodyPr>
          <a:lstStyle/>
          <a:p>
            <a:pPr marL="12700">
              <a:spcBef>
                <a:spcPts val="100"/>
              </a:spcBef>
            </a:pPr>
            <a:r>
              <a:rPr lang="tr-TR" sz="2400" spc="10" dirty="0" err="1">
                <a:latin typeface="Trebuchet MS"/>
                <a:ea typeface="+mn-lt"/>
                <a:cs typeface="+mn-lt"/>
              </a:rPr>
              <a:t>Admin</a:t>
            </a:r>
            <a:r>
              <a:rPr lang="tr-TR" sz="2400" spc="10" dirty="0">
                <a:latin typeface="Trebuchet MS"/>
                <a:ea typeface="+mn-lt"/>
                <a:cs typeface="+mn-lt"/>
              </a:rPr>
              <a:t> </a:t>
            </a:r>
            <a:r>
              <a:rPr lang="tr-TR" sz="2400" spc="10" dirty="0" err="1">
                <a:latin typeface="Trebuchet MS"/>
                <a:ea typeface="+mn-lt"/>
                <a:cs typeface="+mn-lt"/>
              </a:rPr>
              <a:t>Approved</a:t>
            </a:r>
            <a:r>
              <a:rPr lang="tr-TR" sz="2400" spc="10" dirty="0">
                <a:latin typeface="Trebuchet MS"/>
                <a:ea typeface="+mn-lt"/>
                <a:cs typeface="+mn-lt"/>
              </a:rPr>
              <a:t> </a:t>
            </a:r>
            <a:r>
              <a:rPr lang="tr-TR" sz="2400" spc="10" dirty="0" err="1">
                <a:latin typeface="Trebuchet MS"/>
                <a:ea typeface="+mn-lt"/>
                <a:cs typeface="+mn-lt"/>
              </a:rPr>
              <a:t>Email</a:t>
            </a:r>
            <a:r>
              <a:rPr lang="tr-TR" sz="2400" spc="10" dirty="0">
                <a:latin typeface="Trebuchet MS"/>
                <a:ea typeface="+mn-lt"/>
                <a:cs typeface="+mn-lt"/>
              </a:rPr>
              <a:t> </a:t>
            </a:r>
            <a:r>
              <a:rPr lang="tr-TR" sz="2400" spc="10" dirty="0" err="1">
                <a:latin typeface="Trebuchet MS"/>
                <a:ea typeface="+mn-lt"/>
                <a:cs typeface="+mn-lt"/>
              </a:rPr>
              <a:t>Submissions</a:t>
            </a:r>
            <a:endParaRPr lang="tr-TR" sz="2400" spc="10" dirty="0" err="1">
              <a:latin typeface="Trebuchet MS"/>
              <a:cs typeface="Trebuchet MS"/>
            </a:endParaRPr>
          </a:p>
        </p:txBody>
      </p:sp>
      <p:sp>
        <p:nvSpPr>
          <p:cNvPr id="21" name="object 3">
            <a:extLst>
              <a:ext uri="{FF2B5EF4-FFF2-40B4-BE49-F238E27FC236}">
                <a16:creationId xmlns:a16="http://schemas.microsoft.com/office/drawing/2014/main" id="{86DBDD2A-3CC3-447A-BC71-698E5CBD022C}"/>
              </a:ext>
            </a:extLst>
          </p:cNvPr>
          <p:cNvSpPr txBox="1"/>
          <p:nvPr/>
        </p:nvSpPr>
        <p:spPr>
          <a:xfrm>
            <a:off x="2555133" y="4049761"/>
            <a:ext cx="2255046" cy="474489"/>
          </a:xfrm>
          <a:prstGeom prst="rect">
            <a:avLst/>
          </a:prstGeom>
        </p:spPr>
        <p:txBody>
          <a:bodyPr vert="horz" wrap="square" lIns="0" tIns="12700" rIns="0" bIns="0" rtlCol="0" anchor="t">
            <a:spAutoFit/>
          </a:bodyPr>
          <a:lstStyle/>
          <a:p>
            <a:pPr marL="12700">
              <a:lnSpc>
                <a:spcPct val="100000"/>
              </a:lnSpc>
              <a:spcBef>
                <a:spcPts val="100"/>
              </a:spcBef>
            </a:pPr>
            <a:r>
              <a:rPr lang="tr-TR" sz="3000" b="1" spc="360" dirty="0">
                <a:solidFill>
                  <a:srgbClr val="FFC000"/>
                </a:solidFill>
                <a:ea typeface="+mn-lt"/>
                <a:cs typeface="+mn-lt"/>
              </a:rPr>
              <a:t>SOLUTION</a:t>
            </a:r>
            <a:endParaRPr lang="tr-TR" dirty="0">
              <a:solidFill>
                <a:srgbClr val="FFC000"/>
              </a:solidFill>
              <a:cs typeface="Calibri"/>
            </a:endParaRPr>
          </a:p>
        </p:txBody>
      </p:sp>
    </p:spTree>
    <p:extLst>
      <p:ext uri="{BB962C8B-B14F-4D97-AF65-F5344CB8AC3E}">
        <p14:creationId xmlns:p14="http://schemas.microsoft.com/office/powerpoint/2010/main" val="22428768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8566404" y="862583"/>
            <a:ext cx="3625850" cy="4796155"/>
            <a:chOff x="8566404" y="862583"/>
            <a:chExt cx="3625850" cy="4796155"/>
          </a:xfrm>
        </p:grpSpPr>
        <p:sp>
          <p:nvSpPr>
            <p:cNvPr id="6" name="object 6"/>
            <p:cNvSpPr/>
            <p:nvPr/>
          </p:nvSpPr>
          <p:spPr>
            <a:xfrm>
              <a:off x="10379964" y="2662150"/>
              <a:ext cx="1554479" cy="148797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566404" y="862583"/>
              <a:ext cx="3625596" cy="4796028"/>
            </a:xfrm>
            <a:prstGeom prst="rect">
              <a:avLst/>
            </a:prstGeom>
            <a:blipFill>
              <a:blip r:embed="rId4" cstate="print"/>
              <a:stretch>
                <a:fillRect/>
              </a:stretch>
            </a:blipFill>
          </p:spPr>
          <p:txBody>
            <a:bodyPr wrap="square" lIns="0" tIns="0" rIns="0" bIns="0" rtlCol="0"/>
            <a:lstStyle/>
            <a:p>
              <a:endParaRPr/>
            </a:p>
          </p:txBody>
        </p:sp>
      </p:grpSp>
      <p:sp>
        <p:nvSpPr>
          <p:cNvPr id="12" name="object 12"/>
          <p:cNvSpPr/>
          <p:nvPr/>
        </p:nvSpPr>
        <p:spPr>
          <a:xfrm>
            <a:off x="208635" y="6477787"/>
            <a:ext cx="923696" cy="219735"/>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10956642" y="219241"/>
            <a:ext cx="1098095" cy="262644"/>
          </a:xfrm>
          <a:prstGeom prst="rect">
            <a:avLst/>
          </a:prstGeom>
          <a:blipFill>
            <a:blip r:embed="rId6" cstate="print"/>
            <a:stretch>
              <a:fillRect/>
            </a:stretch>
          </a:blipFill>
        </p:spPr>
        <p:txBody>
          <a:bodyPr wrap="square" lIns="0" tIns="0" rIns="0" bIns="0" rtlCol="0"/>
          <a:lstStyle/>
          <a:p>
            <a:endParaRPr/>
          </a:p>
        </p:txBody>
      </p:sp>
      <p:grpSp>
        <p:nvGrpSpPr>
          <p:cNvPr id="22" name="object 3">
            <a:extLst>
              <a:ext uri="{FF2B5EF4-FFF2-40B4-BE49-F238E27FC236}">
                <a16:creationId xmlns:a16="http://schemas.microsoft.com/office/drawing/2014/main" id="{83CBA3F3-10F7-44CF-970B-F7877DFDBE32}"/>
              </a:ext>
            </a:extLst>
          </p:cNvPr>
          <p:cNvGrpSpPr/>
          <p:nvPr/>
        </p:nvGrpSpPr>
        <p:grpSpPr>
          <a:xfrm>
            <a:off x="914400" y="1766389"/>
            <a:ext cx="1586948" cy="1205343"/>
            <a:chOff x="10667" y="2071116"/>
            <a:chExt cx="3243580" cy="2845435"/>
          </a:xfrm>
        </p:grpSpPr>
        <p:sp>
          <p:nvSpPr>
            <p:cNvPr id="23" name="object 4">
              <a:extLst>
                <a:ext uri="{FF2B5EF4-FFF2-40B4-BE49-F238E27FC236}">
                  <a16:creationId xmlns:a16="http://schemas.microsoft.com/office/drawing/2014/main" id="{96D42B9A-9280-43CF-AC1D-3D6A43DE9CB8}"/>
                </a:ext>
              </a:extLst>
            </p:cNvPr>
            <p:cNvSpPr/>
            <p:nvPr/>
          </p:nvSpPr>
          <p:spPr>
            <a:xfrm>
              <a:off x="16763" y="2077212"/>
              <a:ext cx="3230880" cy="2833370"/>
            </a:xfrm>
            <a:custGeom>
              <a:avLst/>
              <a:gdLst/>
              <a:ahLst/>
              <a:cxnLst/>
              <a:rect l="l" t="t" r="r" b="b"/>
              <a:pathLst>
                <a:path w="3230880" h="2833370">
                  <a:moveTo>
                    <a:pt x="2522601" y="0"/>
                  </a:moveTo>
                  <a:lnTo>
                    <a:pt x="708279" y="0"/>
                  </a:lnTo>
                  <a:lnTo>
                    <a:pt x="0" y="1416558"/>
                  </a:lnTo>
                  <a:lnTo>
                    <a:pt x="708279" y="2833116"/>
                  </a:lnTo>
                  <a:lnTo>
                    <a:pt x="2522601" y="2833116"/>
                  </a:lnTo>
                  <a:lnTo>
                    <a:pt x="3230880" y="1416558"/>
                  </a:lnTo>
                  <a:lnTo>
                    <a:pt x="2522601" y="0"/>
                  </a:lnTo>
                  <a:close/>
                </a:path>
              </a:pathLst>
            </a:custGeom>
            <a:solidFill>
              <a:srgbClr val="FFAB03"/>
            </a:solidFill>
          </p:spPr>
          <p:txBody>
            <a:bodyPr wrap="square" lIns="0" tIns="0" rIns="0" bIns="0" rtlCol="0"/>
            <a:lstStyle/>
            <a:p>
              <a:endParaRPr/>
            </a:p>
          </p:txBody>
        </p:sp>
        <p:sp>
          <p:nvSpPr>
            <p:cNvPr id="24" name="object 5">
              <a:extLst>
                <a:ext uri="{FF2B5EF4-FFF2-40B4-BE49-F238E27FC236}">
                  <a16:creationId xmlns:a16="http://schemas.microsoft.com/office/drawing/2014/main" id="{3F60EE1E-8596-49FC-8C08-07EA9BADC101}"/>
                </a:ext>
              </a:extLst>
            </p:cNvPr>
            <p:cNvSpPr/>
            <p:nvPr/>
          </p:nvSpPr>
          <p:spPr>
            <a:xfrm>
              <a:off x="16763" y="2077212"/>
              <a:ext cx="3230880" cy="2833370"/>
            </a:xfrm>
            <a:custGeom>
              <a:avLst/>
              <a:gdLst/>
              <a:ahLst/>
              <a:cxnLst/>
              <a:rect l="l" t="t" r="r" b="b"/>
              <a:pathLst>
                <a:path w="3230880" h="2833370">
                  <a:moveTo>
                    <a:pt x="0" y="1416558"/>
                  </a:moveTo>
                  <a:lnTo>
                    <a:pt x="708279" y="0"/>
                  </a:lnTo>
                  <a:lnTo>
                    <a:pt x="2522601" y="0"/>
                  </a:lnTo>
                  <a:lnTo>
                    <a:pt x="3230880" y="1416558"/>
                  </a:lnTo>
                  <a:lnTo>
                    <a:pt x="2522601" y="2833116"/>
                  </a:lnTo>
                  <a:lnTo>
                    <a:pt x="708279" y="2833116"/>
                  </a:lnTo>
                  <a:lnTo>
                    <a:pt x="0" y="1416558"/>
                  </a:lnTo>
                  <a:close/>
                </a:path>
              </a:pathLst>
            </a:custGeom>
            <a:ln w="12192">
              <a:solidFill>
                <a:srgbClr val="BB7C01"/>
              </a:solidFill>
            </a:ln>
          </p:spPr>
          <p:txBody>
            <a:bodyPr wrap="square" lIns="0" tIns="0" rIns="0" bIns="0" rtlCol="0"/>
            <a:lstStyle/>
            <a:p>
              <a:endParaRPr/>
            </a:p>
          </p:txBody>
        </p:sp>
        <p:sp>
          <p:nvSpPr>
            <p:cNvPr id="25" name="object 6">
              <a:extLst>
                <a:ext uri="{FF2B5EF4-FFF2-40B4-BE49-F238E27FC236}">
                  <a16:creationId xmlns:a16="http://schemas.microsoft.com/office/drawing/2014/main" id="{E963509B-16A4-4BDE-96D9-DE42DAA77A18}"/>
                </a:ext>
              </a:extLst>
            </p:cNvPr>
            <p:cNvSpPr/>
            <p:nvPr/>
          </p:nvSpPr>
          <p:spPr>
            <a:xfrm>
              <a:off x="480059" y="2694432"/>
              <a:ext cx="2321052" cy="1594103"/>
            </a:xfrm>
            <a:prstGeom prst="rect">
              <a:avLst/>
            </a:prstGeom>
            <a:blipFill>
              <a:blip r:embed="rId7" cstate="print"/>
              <a:stretch>
                <a:fillRect/>
              </a:stretch>
            </a:blipFill>
          </p:spPr>
          <p:txBody>
            <a:bodyPr wrap="square" lIns="0" tIns="0" rIns="0" bIns="0" rtlCol="0"/>
            <a:lstStyle/>
            <a:p>
              <a:endParaRPr/>
            </a:p>
          </p:txBody>
        </p:sp>
      </p:grpSp>
      <p:sp>
        <p:nvSpPr>
          <p:cNvPr id="26" name="object 7">
            <a:extLst>
              <a:ext uri="{FF2B5EF4-FFF2-40B4-BE49-F238E27FC236}">
                <a16:creationId xmlns:a16="http://schemas.microsoft.com/office/drawing/2014/main" id="{BA894B76-2BF1-44CD-BCC8-09996634B40A}"/>
              </a:ext>
            </a:extLst>
          </p:cNvPr>
          <p:cNvSpPr txBox="1"/>
          <p:nvPr/>
        </p:nvSpPr>
        <p:spPr>
          <a:xfrm>
            <a:off x="2788558" y="2007058"/>
            <a:ext cx="5261610" cy="692150"/>
          </a:xfrm>
          <a:prstGeom prst="rect">
            <a:avLst/>
          </a:prstGeom>
        </p:spPr>
        <p:txBody>
          <a:bodyPr vert="horz" wrap="square" lIns="0" tIns="53340" rIns="0" bIns="0" rtlCol="0" anchor="t">
            <a:spAutoFit/>
          </a:bodyPr>
          <a:lstStyle/>
          <a:p>
            <a:pPr marL="12700" marR="5080">
              <a:lnSpc>
                <a:spcPts val="2480"/>
              </a:lnSpc>
              <a:spcBef>
                <a:spcPts val="420"/>
              </a:spcBef>
            </a:pPr>
            <a:r>
              <a:rPr lang="en-US" sz="2300" spc="25" dirty="0">
                <a:latin typeface="Trebuchet MS"/>
                <a:ea typeface="+mn-lt"/>
                <a:cs typeface="+mn-lt"/>
              </a:rPr>
              <a:t>Reservation/appointment processes waste time</a:t>
            </a:r>
            <a:endParaRPr lang="tr-TR" dirty="0">
              <a:latin typeface="Trebuchet MS"/>
            </a:endParaRPr>
          </a:p>
        </p:txBody>
      </p:sp>
      <p:grpSp>
        <p:nvGrpSpPr>
          <p:cNvPr id="27" name="object 3">
            <a:extLst>
              <a:ext uri="{FF2B5EF4-FFF2-40B4-BE49-F238E27FC236}">
                <a16:creationId xmlns:a16="http://schemas.microsoft.com/office/drawing/2014/main" id="{87DDD5BD-AA75-4932-91B5-E51BB9D45AEB}"/>
              </a:ext>
            </a:extLst>
          </p:cNvPr>
          <p:cNvGrpSpPr/>
          <p:nvPr/>
        </p:nvGrpSpPr>
        <p:grpSpPr>
          <a:xfrm>
            <a:off x="943382" y="4152732"/>
            <a:ext cx="1574545" cy="1210142"/>
            <a:chOff x="16763" y="2077212"/>
            <a:chExt cx="3230880" cy="2833370"/>
          </a:xfrm>
        </p:grpSpPr>
        <p:sp>
          <p:nvSpPr>
            <p:cNvPr id="28" name="object 4">
              <a:extLst>
                <a:ext uri="{FF2B5EF4-FFF2-40B4-BE49-F238E27FC236}">
                  <a16:creationId xmlns:a16="http://schemas.microsoft.com/office/drawing/2014/main" id="{137D4B7F-8539-4871-B7D2-1589BF76B08A}"/>
                </a:ext>
              </a:extLst>
            </p:cNvPr>
            <p:cNvSpPr/>
            <p:nvPr/>
          </p:nvSpPr>
          <p:spPr>
            <a:xfrm>
              <a:off x="573023" y="2348484"/>
              <a:ext cx="2077212" cy="2077212"/>
            </a:xfrm>
            <a:prstGeom prst="rect">
              <a:avLst/>
            </a:prstGeom>
            <a:blipFill>
              <a:blip r:embed="rId8" cstate="print"/>
              <a:stretch>
                <a:fillRect/>
              </a:stretch>
            </a:blipFill>
          </p:spPr>
          <p:txBody>
            <a:bodyPr wrap="square" lIns="0" tIns="0" rIns="0" bIns="0" rtlCol="0"/>
            <a:lstStyle/>
            <a:p>
              <a:endParaRPr/>
            </a:p>
          </p:txBody>
        </p:sp>
        <p:sp>
          <p:nvSpPr>
            <p:cNvPr id="29" name="object 5">
              <a:extLst>
                <a:ext uri="{FF2B5EF4-FFF2-40B4-BE49-F238E27FC236}">
                  <a16:creationId xmlns:a16="http://schemas.microsoft.com/office/drawing/2014/main" id="{514002B8-3D23-4B2E-A4A8-32A602DAF987}"/>
                </a:ext>
              </a:extLst>
            </p:cNvPr>
            <p:cNvSpPr/>
            <p:nvPr/>
          </p:nvSpPr>
          <p:spPr>
            <a:xfrm>
              <a:off x="16763" y="2077212"/>
              <a:ext cx="3230880" cy="2833370"/>
            </a:xfrm>
            <a:custGeom>
              <a:avLst/>
              <a:gdLst/>
              <a:ahLst/>
              <a:cxnLst/>
              <a:rect l="l" t="t" r="r" b="b"/>
              <a:pathLst>
                <a:path w="3230880" h="2833370">
                  <a:moveTo>
                    <a:pt x="2522601" y="0"/>
                  </a:moveTo>
                  <a:lnTo>
                    <a:pt x="708279" y="0"/>
                  </a:lnTo>
                  <a:lnTo>
                    <a:pt x="0" y="1416558"/>
                  </a:lnTo>
                  <a:lnTo>
                    <a:pt x="708279" y="2833116"/>
                  </a:lnTo>
                  <a:lnTo>
                    <a:pt x="2522601" y="2833116"/>
                  </a:lnTo>
                  <a:lnTo>
                    <a:pt x="3230880" y="1416558"/>
                  </a:lnTo>
                  <a:lnTo>
                    <a:pt x="2522601" y="0"/>
                  </a:lnTo>
                  <a:close/>
                </a:path>
              </a:pathLst>
            </a:custGeom>
            <a:solidFill>
              <a:srgbClr val="FFAB03"/>
            </a:solidFill>
          </p:spPr>
          <p:txBody>
            <a:bodyPr wrap="square" lIns="0" tIns="0" rIns="0" bIns="0" rtlCol="0"/>
            <a:lstStyle/>
            <a:p>
              <a:endParaRPr/>
            </a:p>
          </p:txBody>
        </p:sp>
        <p:sp>
          <p:nvSpPr>
            <p:cNvPr id="30" name="object 6">
              <a:extLst>
                <a:ext uri="{FF2B5EF4-FFF2-40B4-BE49-F238E27FC236}">
                  <a16:creationId xmlns:a16="http://schemas.microsoft.com/office/drawing/2014/main" id="{425A01F5-0D8D-4A72-99B3-2E28896245FC}"/>
                </a:ext>
              </a:extLst>
            </p:cNvPr>
            <p:cNvSpPr/>
            <p:nvPr/>
          </p:nvSpPr>
          <p:spPr>
            <a:xfrm>
              <a:off x="16763" y="2077212"/>
              <a:ext cx="3230880" cy="2833370"/>
            </a:xfrm>
            <a:custGeom>
              <a:avLst/>
              <a:gdLst/>
              <a:ahLst/>
              <a:cxnLst/>
              <a:rect l="l" t="t" r="r" b="b"/>
              <a:pathLst>
                <a:path w="3230880" h="2833370">
                  <a:moveTo>
                    <a:pt x="0" y="1416558"/>
                  </a:moveTo>
                  <a:lnTo>
                    <a:pt x="708279" y="0"/>
                  </a:lnTo>
                  <a:lnTo>
                    <a:pt x="2522601" y="0"/>
                  </a:lnTo>
                  <a:lnTo>
                    <a:pt x="3230880" y="1416558"/>
                  </a:lnTo>
                  <a:lnTo>
                    <a:pt x="2522601" y="2833116"/>
                  </a:lnTo>
                  <a:lnTo>
                    <a:pt x="708279" y="2833116"/>
                  </a:lnTo>
                  <a:lnTo>
                    <a:pt x="0" y="1416558"/>
                  </a:lnTo>
                  <a:close/>
                </a:path>
              </a:pathLst>
            </a:custGeom>
            <a:ln w="12192">
              <a:solidFill>
                <a:srgbClr val="BB7C01"/>
              </a:solidFill>
            </a:ln>
          </p:spPr>
          <p:txBody>
            <a:bodyPr wrap="square" lIns="0" tIns="0" rIns="0" bIns="0" rtlCol="0"/>
            <a:lstStyle/>
            <a:p>
              <a:endParaRPr/>
            </a:p>
          </p:txBody>
        </p:sp>
        <p:sp>
          <p:nvSpPr>
            <p:cNvPr id="31" name="object 7">
              <a:extLst>
                <a:ext uri="{FF2B5EF4-FFF2-40B4-BE49-F238E27FC236}">
                  <a16:creationId xmlns:a16="http://schemas.microsoft.com/office/drawing/2014/main" id="{9126DEAA-B4D5-4DAF-9791-693439290D07}"/>
                </a:ext>
              </a:extLst>
            </p:cNvPr>
            <p:cNvSpPr/>
            <p:nvPr/>
          </p:nvSpPr>
          <p:spPr>
            <a:xfrm>
              <a:off x="592835" y="2454529"/>
              <a:ext cx="2078736" cy="2078735"/>
            </a:xfrm>
            <a:prstGeom prst="rect">
              <a:avLst/>
            </a:prstGeom>
            <a:blipFill>
              <a:blip r:embed="rId8" cstate="print"/>
              <a:stretch>
                <a:fillRect/>
              </a:stretch>
            </a:blipFill>
          </p:spPr>
          <p:txBody>
            <a:bodyPr wrap="square" lIns="0" tIns="0" rIns="0" bIns="0" rtlCol="0"/>
            <a:lstStyle/>
            <a:p>
              <a:endParaRPr/>
            </a:p>
          </p:txBody>
        </p:sp>
      </p:grpSp>
      <p:sp>
        <p:nvSpPr>
          <p:cNvPr id="32" name="object 8">
            <a:extLst>
              <a:ext uri="{FF2B5EF4-FFF2-40B4-BE49-F238E27FC236}">
                <a16:creationId xmlns:a16="http://schemas.microsoft.com/office/drawing/2014/main" id="{57875067-5357-4FC9-BCE0-B245E13F1DEB}"/>
              </a:ext>
            </a:extLst>
          </p:cNvPr>
          <p:cNvSpPr txBox="1"/>
          <p:nvPr/>
        </p:nvSpPr>
        <p:spPr>
          <a:xfrm>
            <a:off x="2721550" y="4611622"/>
            <a:ext cx="4883150" cy="1429237"/>
          </a:xfrm>
          <a:prstGeom prst="rect">
            <a:avLst/>
          </a:prstGeom>
        </p:spPr>
        <p:txBody>
          <a:bodyPr vert="horz" wrap="square" lIns="0" tIns="13335" rIns="0" bIns="0" rtlCol="0" anchor="t">
            <a:spAutoFit/>
          </a:bodyPr>
          <a:lstStyle/>
          <a:p>
            <a:r>
              <a:rPr lang="en-US" sz="2300" spc="60" dirty="0">
                <a:latin typeface="Trebuchet MS"/>
                <a:ea typeface="+mn-lt"/>
                <a:cs typeface="+mn-lt"/>
              </a:rPr>
              <a:t>e-mail accounts that</a:t>
            </a:r>
            <a:endParaRPr lang="tr-TR" dirty="0">
              <a:latin typeface="Trebuchet MS"/>
            </a:endParaRPr>
          </a:p>
          <a:p>
            <a:r>
              <a:rPr lang="en-US" sz="2300" spc="60" dirty="0">
                <a:latin typeface="Trebuchet MS"/>
                <a:ea typeface="+mn-lt"/>
                <a:cs typeface="+mn-lt"/>
              </a:rPr>
              <a:t>have artificial intelligence and can communicate with people</a:t>
            </a:r>
            <a:endParaRPr lang="en-US" dirty="0">
              <a:latin typeface="Trebuchet MS"/>
            </a:endParaRPr>
          </a:p>
          <a:p>
            <a:endParaRPr lang="en-US" sz="2300" spc="60" dirty="0">
              <a:latin typeface="Trebuchet MS"/>
              <a:ea typeface="+mn-lt"/>
              <a:cs typeface="+mn-lt"/>
            </a:endParaRPr>
          </a:p>
        </p:txBody>
      </p:sp>
      <p:sp>
        <p:nvSpPr>
          <p:cNvPr id="33" name="object 3">
            <a:extLst>
              <a:ext uri="{FF2B5EF4-FFF2-40B4-BE49-F238E27FC236}">
                <a16:creationId xmlns:a16="http://schemas.microsoft.com/office/drawing/2014/main" id="{9630AB14-F396-4AD9-A816-4C584DD909BB}"/>
              </a:ext>
            </a:extLst>
          </p:cNvPr>
          <p:cNvSpPr txBox="1"/>
          <p:nvPr/>
        </p:nvSpPr>
        <p:spPr>
          <a:xfrm>
            <a:off x="2750311" y="1558274"/>
            <a:ext cx="2255046" cy="474489"/>
          </a:xfrm>
          <a:prstGeom prst="rect">
            <a:avLst/>
          </a:prstGeom>
        </p:spPr>
        <p:txBody>
          <a:bodyPr vert="horz" wrap="square" lIns="0" tIns="12700" rIns="0" bIns="0" rtlCol="0">
            <a:spAutoFit/>
          </a:bodyPr>
          <a:lstStyle/>
          <a:p>
            <a:pPr marL="12700">
              <a:lnSpc>
                <a:spcPct val="100000"/>
              </a:lnSpc>
              <a:spcBef>
                <a:spcPts val="100"/>
              </a:spcBef>
            </a:pPr>
            <a:r>
              <a:rPr sz="3000" b="1" spc="360" dirty="0">
                <a:solidFill>
                  <a:srgbClr val="FFAB03"/>
                </a:solidFill>
                <a:latin typeface="Trebuchet MS"/>
                <a:cs typeface="Trebuchet MS"/>
              </a:rPr>
              <a:t>PROBLEM</a:t>
            </a:r>
            <a:endParaRPr sz="3000" dirty="0">
              <a:latin typeface="Trebuchet MS"/>
              <a:cs typeface="Trebuchet MS"/>
            </a:endParaRPr>
          </a:p>
        </p:txBody>
      </p:sp>
      <p:sp>
        <p:nvSpPr>
          <p:cNvPr id="34" name="object 3">
            <a:extLst>
              <a:ext uri="{FF2B5EF4-FFF2-40B4-BE49-F238E27FC236}">
                <a16:creationId xmlns:a16="http://schemas.microsoft.com/office/drawing/2014/main" id="{BA259021-CFE2-46D7-A495-4347DA623D2F}"/>
              </a:ext>
            </a:extLst>
          </p:cNvPr>
          <p:cNvSpPr txBox="1"/>
          <p:nvPr/>
        </p:nvSpPr>
        <p:spPr>
          <a:xfrm>
            <a:off x="2683303" y="4100261"/>
            <a:ext cx="2255046" cy="474489"/>
          </a:xfrm>
          <a:prstGeom prst="rect">
            <a:avLst/>
          </a:prstGeom>
        </p:spPr>
        <p:txBody>
          <a:bodyPr vert="horz" wrap="square" lIns="0" tIns="12700" rIns="0" bIns="0" rtlCol="0" anchor="t">
            <a:spAutoFit/>
          </a:bodyPr>
          <a:lstStyle/>
          <a:p>
            <a:pPr marL="12700">
              <a:lnSpc>
                <a:spcPct val="100000"/>
              </a:lnSpc>
              <a:spcBef>
                <a:spcPts val="100"/>
              </a:spcBef>
            </a:pPr>
            <a:r>
              <a:rPr lang="tr-TR" sz="3000" b="1" spc="360" dirty="0">
                <a:solidFill>
                  <a:srgbClr val="FFC000"/>
                </a:solidFill>
                <a:ea typeface="+mn-lt"/>
                <a:cs typeface="+mn-lt"/>
              </a:rPr>
              <a:t>SOLUTION</a:t>
            </a:r>
            <a:endParaRPr lang="tr-TR" b="1" dirty="0">
              <a:solidFill>
                <a:srgbClr val="FFC000"/>
              </a:solidFill>
            </a:endParaRPr>
          </a:p>
        </p:txBody>
      </p:sp>
    </p:spTree>
    <p:extLst>
      <p:ext uri="{BB962C8B-B14F-4D97-AF65-F5344CB8AC3E}">
        <p14:creationId xmlns:p14="http://schemas.microsoft.com/office/powerpoint/2010/main" val="521198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5574791" y="0"/>
            <a:ext cx="6617589" cy="6858000"/>
            <a:chOff x="5574791" y="0"/>
            <a:chExt cx="6617589" cy="6858000"/>
          </a:xfrm>
        </p:grpSpPr>
        <p:sp>
          <p:nvSpPr>
            <p:cNvPr id="4" name="object 4"/>
            <p:cNvSpPr/>
            <p:nvPr/>
          </p:nvSpPr>
          <p:spPr>
            <a:xfrm>
              <a:off x="5574791" y="0"/>
              <a:ext cx="116205" cy="6858000"/>
            </a:xfrm>
            <a:custGeom>
              <a:avLst/>
              <a:gdLst/>
              <a:ahLst/>
              <a:cxnLst/>
              <a:rect l="l" t="t" r="r" b="b"/>
              <a:pathLst>
                <a:path w="116204" h="6858000">
                  <a:moveTo>
                    <a:pt x="0" y="6857998"/>
                  </a:moveTo>
                  <a:lnTo>
                    <a:pt x="115824" y="6857998"/>
                  </a:lnTo>
                  <a:lnTo>
                    <a:pt x="115824" y="0"/>
                  </a:lnTo>
                  <a:lnTo>
                    <a:pt x="0" y="0"/>
                  </a:lnTo>
                  <a:lnTo>
                    <a:pt x="0" y="6857998"/>
                  </a:lnTo>
                  <a:close/>
                </a:path>
              </a:pathLst>
            </a:custGeom>
            <a:solidFill>
              <a:srgbClr val="F1F1F1"/>
            </a:solidFill>
          </p:spPr>
          <p:txBody>
            <a:bodyPr wrap="square" lIns="0" tIns="0" rIns="0" bIns="0" rtlCol="0"/>
            <a:lstStyle/>
            <a:p>
              <a:endParaRPr/>
            </a:p>
          </p:txBody>
        </p:sp>
        <p:sp>
          <p:nvSpPr>
            <p:cNvPr id="5" name="object 5"/>
            <p:cNvSpPr/>
            <p:nvPr/>
          </p:nvSpPr>
          <p:spPr>
            <a:xfrm>
              <a:off x="5690615" y="0"/>
              <a:ext cx="6501765" cy="6858000"/>
            </a:xfrm>
            <a:custGeom>
              <a:avLst/>
              <a:gdLst/>
              <a:ahLst/>
              <a:cxnLst/>
              <a:rect l="l" t="t" r="r" b="b"/>
              <a:pathLst>
                <a:path w="6501765" h="6858000">
                  <a:moveTo>
                    <a:pt x="6501384" y="6857998"/>
                  </a:moveTo>
                  <a:lnTo>
                    <a:pt x="6501384" y="0"/>
                  </a:lnTo>
                  <a:lnTo>
                    <a:pt x="0" y="0"/>
                  </a:lnTo>
                  <a:lnTo>
                    <a:pt x="0" y="6857998"/>
                  </a:lnTo>
                  <a:lnTo>
                    <a:pt x="6501384" y="6857998"/>
                  </a:lnTo>
                  <a:close/>
                </a:path>
              </a:pathLst>
            </a:custGeom>
            <a:solidFill>
              <a:srgbClr val="303B41">
                <a:alpha val="85096"/>
              </a:srgbClr>
            </a:solidFill>
          </p:spPr>
          <p:txBody>
            <a:bodyPr wrap="square" lIns="0" tIns="0" rIns="0" bIns="0" rtlCol="0"/>
            <a:lstStyle/>
            <a:p>
              <a:endParaRPr/>
            </a:p>
          </p:txBody>
        </p:sp>
      </p:grpSp>
      <p:sp>
        <p:nvSpPr>
          <p:cNvPr id="9" name="object 9"/>
          <p:cNvSpPr/>
          <p:nvPr/>
        </p:nvSpPr>
        <p:spPr>
          <a:xfrm>
            <a:off x="2385060" y="6470903"/>
            <a:ext cx="91439" cy="9143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540507" y="6470903"/>
            <a:ext cx="92964" cy="9143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2697479" y="6470903"/>
            <a:ext cx="91439" cy="9143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009900" y="6470903"/>
            <a:ext cx="91439" cy="91439"/>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2852927" y="6470903"/>
            <a:ext cx="92964" cy="91439"/>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2540507" y="6626352"/>
            <a:ext cx="92964" cy="92963"/>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385060" y="6626352"/>
            <a:ext cx="91439" cy="92963"/>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697479" y="6626352"/>
            <a:ext cx="91439" cy="92963"/>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852927" y="6626352"/>
            <a:ext cx="92964" cy="92963"/>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009900" y="6626352"/>
            <a:ext cx="91439" cy="92963"/>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2385060" y="6783322"/>
            <a:ext cx="91439" cy="74676"/>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540507" y="6783322"/>
            <a:ext cx="92964" cy="74676"/>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2697479" y="6783322"/>
            <a:ext cx="91439" cy="74676"/>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2852927" y="6783322"/>
            <a:ext cx="92964" cy="74676"/>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3009900" y="6783322"/>
            <a:ext cx="91439" cy="74676"/>
          </a:xfrm>
          <a:prstGeom prst="rect">
            <a:avLst/>
          </a:prstGeom>
          <a:blipFill>
            <a:blip r:embed="rId9" cstate="print"/>
            <a:stretch>
              <a:fillRect/>
            </a:stretch>
          </a:blipFill>
        </p:spPr>
        <p:txBody>
          <a:bodyPr wrap="square" lIns="0" tIns="0" rIns="0" bIns="0" rtlCol="0"/>
          <a:lstStyle/>
          <a:p>
            <a:endParaRPr/>
          </a:p>
        </p:txBody>
      </p:sp>
      <p:grpSp>
        <p:nvGrpSpPr>
          <p:cNvPr id="24" name="object 24"/>
          <p:cNvGrpSpPr/>
          <p:nvPr/>
        </p:nvGrpSpPr>
        <p:grpSpPr>
          <a:xfrm>
            <a:off x="7685531" y="3403079"/>
            <a:ext cx="2849245" cy="2849245"/>
            <a:chOff x="7685531" y="3403079"/>
            <a:chExt cx="2849245" cy="2849245"/>
          </a:xfrm>
        </p:grpSpPr>
        <p:sp>
          <p:nvSpPr>
            <p:cNvPr id="25" name="object 25"/>
            <p:cNvSpPr/>
            <p:nvPr/>
          </p:nvSpPr>
          <p:spPr>
            <a:xfrm>
              <a:off x="8755379" y="3403092"/>
              <a:ext cx="1779270" cy="2849118"/>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7685531" y="3674364"/>
              <a:ext cx="1251966" cy="2532126"/>
            </a:xfrm>
            <a:prstGeom prst="rect">
              <a:avLst/>
            </a:prstGeom>
            <a:blipFill>
              <a:blip r:embed="rId13" cstate="print"/>
              <a:stretch>
                <a:fillRect/>
              </a:stretch>
            </a:blipFill>
          </p:spPr>
          <p:txBody>
            <a:bodyPr wrap="square" lIns="0" tIns="0" rIns="0" bIns="0" rtlCol="0"/>
            <a:lstStyle/>
            <a:p>
              <a:endParaRPr/>
            </a:p>
          </p:txBody>
        </p:sp>
        <p:sp>
          <p:nvSpPr>
            <p:cNvPr id="27" name="object 27"/>
            <p:cNvSpPr/>
            <p:nvPr/>
          </p:nvSpPr>
          <p:spPr>
            <a:xfrm>
              <a:off x="8272271" y="3538728"/>
              <a:ext cx="538746" cy="715518"/>
            </a:xfrm>
            <a:prstGeom prst="rect">
              <a:avLst/>
            </a:prstGeom>
            <a:blipFill>
              <a:blip r:embed="rId14" cstate="print"/>
              <a:stretch>
                <a:fillRect/>
              </a:stretch>
            </a:blipFill>
          </p:spPr>
          <p:txBody>
            <a:bodyPr wrap="square" lIns="0" tIns="0" rIns="0" bIns="0" rtlCol="0"/>
            <a:lstStyle/>
            <a:p>
              <a:endParaRPr/>
            </a:p>
          </p:txBody>
        </p:sp>
        <p:sp>
          <p:nvSpPr>
            <p:cNvPr id="28" name="object 28"/>
            <p:cNvSpPr/>
            <p:nvPr/>
          </p:nvSpPr>
          <p:spPr>
            <a:xfrm>
              <a:off x="8502395" y="3403079"/>
              <a:ext cx="611898" cy="784110"/>
            </a:xfrm>
            <a:prstGeom prst="rect">
              <a:avLst/>
            </a:prstGeom>
            <a:blipFill>
              <a:blip r:embed="rId15" cstate="print"/>
              <a:stretch>
                <a:fillRect/>
              </a:stretch>
            </a:blipFill>
          </p:spPr>
          <p:txBody>
            <a:bodyPr wrap="square" lIns="0" tIns="0" rIns="0" bIns="0" rtlCol="0"/>
            <a:lstStyle/>
            <a:p>
              <a:endParaRPr/>
            </a:p>
          </p:txBody>
        </p:sp>
      </p:grpSp>
      <p:sp>
        <p:nvSpPr>
          <p:cNvPr id="29" name="object 29"/>
          <p:cNvSpPr txBox="1"/>
          <p:nvPr/>
        </p:nvSpPr>
        <p:spPr>
          <a:xfrm>
            <a:off x="9991090" y="4849748"/>
            <a:ext cx="360680" cy="208279"/>
          </a:xfrm>
          <a:prstGeom prst="rect">
            <a:avLst/>
          </a:prstGeom>
        </p:spPr>
        <p:txBody>
          <a:bodyPr vert="horz" wrap="square" lIns="0" tIns="12700" rIns="0" bIns="0" rtlCol="0">
            <a:spAutoFit/>
          </a:bodyPr>
          <a:lstStyle/>
          <a:p>
            <a:pPr marL="12700">
              <a:lnSpc>
                <a:spcPct val="100000"/>
              </a:lnSpc>
              <a:spcBef>
                <a:spcPts val="100"/>
              </a:spcBef>
            </a:pPr>
            <a:r>
              <a:rPr sz="1200" b="1" spc="75" dirty="0">
                <a:solidFill>
                  <a:srgbClr val="FFFFFF"/>
                </a:solidFill>
                <a:latin typeface="Trebuchet MS"/>
                <a:cs typeface="Trebuchet MS"/>
              </a:rPr>
              <a:t>5</a:t>
            </a:r>
            <a:r>
              <a:rPr sz="1200" b="1" spc="135" dirty="0">
                <a:solidFill>
                  <a:srgbClr val="FFFFFF"/>
                </a:solidFill>
                <a:latin typeface="Trebuchet MS"/>
                <a:cs typeface="Trebuchet MS"/>
              </a:rPr>
              <a:t>4</a:t>
            </a:r>
            <a:r>
              <a:rPr sz="1200" b="1" spc="195" dirty="0">
                <a:solidFill>
                  <a:srgbClr val="FFFFFF"/>
                </a:solidFill>
                <a:latin typeface="Trebuchet MS"/>
                <a:cs typeface="Trebuchet MS"/>
              </a:rPr>
              <a:t>%</a:t>
            </a:r>
            <a:endParaRPr sz="1200">
              <a:latin typeface="Trebuchet MS"/>
              <a:cs typeface="Trebuchet MS"/>
            </a:endParaRPr>
          </a:p>
        </p:txBody>
      </p:sp>
      <p:sp>
        <p:nvSpPr>
          <p:cNvPr id="30" name="object 30"/>
          <p:cNvSpPr txBox="1"/>
          <p:nvPr/>
        </p:nvSpPr>
        <p:spPr>
          <a:xfrm>
            <a:off x="7885556" y="4915916"/>
            <a:ext cx="358775" cy="208279"/>
          </a:xfrm>
          <a:prstGeom prst="rect">
            <a:avLst/>
          </a:prstGeom>
        </p:spPr>
        <p:txBody>
          <a:bodyPr vert="horz" wrap="square" lIns="0" tIns="12700" rIns="0" bIns="0" rtlCol="0">
            <a:spAutoFit/>
          </a:bodyPr>
          <a:lstStyle/>
          <a:p>
            <a:pPr marL="12700">
              <a:lnSpc>
                <a:spcPct val="100000"/>
              </a:lnSpc>
              <a:spcBef>
                <a:spcPts val="100"/>
              </a:spcBef>
            </a:pPr>
            <a:r>
              <a:rPr sz="1200" b="1" spc="105" dirty="0">
                <a:solidFill>
                  <a:srgbClr val="FFFFFF"/>
                </a:solidFill>
                <a:latin typeface="Trebuchet MS"/>
                <a:cs typeface="Trebuchet MS"/>
              </a:rPr>
              <a:t>3</a:t>
            </a:r>
            <a:r>
              <a:rPr sz="1200" b="1" spc="140" dirty="0">
                <a:solidFill>
                  <a:srgbClr val="FFFFFF"/>
                </a:solidFill>
                <a:latin typeface="Trebuchet MS"/>
                <a:cs typeface="Trebuchet MS"/>
              </a:rPr>
              <a:t>6%</a:t>
            </a:r>
            <a:endParaRPr sz="1200">
              <a:latin typeface="Trebuchet MS"/>
              <a:cs typeface="Trebuchet MS"/>
            </a:endParaRPr>
          </a:p>
        </p:txBody>
      </p:sp>
      <p:sp>
        <p:nvSpPr>
          <p:cNvPr id="31" name="object 31"/>
          <p:cNvSpPr txBox="1"/>
          <p:nvPr/>
        </p:nvSpPr>
        <p:spPr>
          <a:xfrm>
            <a:off x="8440673" y="3675379"/>
            <a:ext cx="562610" cy="331470"/>
          </a:xfrm>
          <a:prstGeom prst="rect">
            <a:avLst/>
          </a:prstGeom>
        </p:spPr>
        <p:txBody>
          <a:bodyPr vert="horz" wrap="square" lIns="0" tIns="12700" rIns="0" bIns="0" rtlCol="0">
            <a:spAutoFit/>
          </a:bodyPr>
          <a:lstStyle/>
          <a:p>
            <a:pPr marL="330200">
              <a:lnSpc>
                <a:spcPts val="1205"/>
              </a:lnSpc>
              <a:spcBef>
                <a:spcPts val="100"/>
              </a:spcBef>
            </a:pPr>
            <a:r>
              <a:rPr sz="1200" b="1" spc="95" dirty="0">
                <a:solidFill>
                  <a:srgbClr val="FFFFFF"/>
                </a:solidFill>
                <a:latin typeface="Trebuchet MS"/>
                <a:cs typeface="Trebuchet MS"/>
              </a:rPr>
              <a:t>7%</a:t>
            </a:r>
            <a:endParaRPr sz="1200">
              <a:latin typeface="Trebuchet MS"/>
              <a:cs typeface="Trebuchet MS"/>
            </a:endParaRPr>
          </a:p>
          <a:p>
            <a:pPr marL="12700">
              <a:lnSpc>
                <a:spcPts val="1205"/>
              </a:lnSpc>
            </a:pPr>
            <a:r>
              <a:rPr sz="1200" b="1" spc="150" dirty="0">
                <a:solidFill>
                  <a:srgbClr val="FFFFFF"/>
                </a:solidFill>
                <a:latin typeface="Trebuchet MS"/>
                <a:cs typeface="Trebuchet MS"/>
              </a:rPr>
              <a:t>3%</a:t>
            </a:r>
            <a:endParaRPr sz="1200">
              <a:latin typeface="Trebuchet MS"/>
              <a:cs typeface="Trebuchet MS"/>
            </a:endParaRPr>
          </a:p>
        </p:txBody>
      </p:sp>
      <p:sp>
        <p:nvSpPr>
          <p:cNvPr id="32" name="object 32"/>
          <p:cNvSpPr/>
          <p:nvPr/>
        </p:nvSpPr>
        <p:spPr>
          <a:xfrm>
            <a:off x="7246619" y="2441448"/>
            <a:ext cx="89153" cy="87629"/>
          </a:xfrm>
          <a:prstGeom prst="rect">
            <a:avLst/>
          </a:prstGeom>
          <a:blipFill>
            <a:blip r:embed="rId16" cstate="print"/>
            <a:stretch>
              <a:fillRect/>
            </a:stretch>
          </a:blipFill>
        </p:spPr>
        <p:txBody>
          <a:bodyPr wrap="square" lIns="0" tIns="0" rIns="0" bIns="0" rtlCol="0"/>
          <a:lstStyle/>
          <a:p>
            <a:endParaRPr/>
          </a:p>
        </p:txBody>
      </p:sp>
      <p:sp>
        <p:nvSpPr>
          <p:cNvPr id="33" name="object 33"/>
          <p:cNvSpPr/>
          <p:nvPr/>
        </p:nvSpPr>
        <p:spPr>
          <a:xfrm>
            <a:off x="8409431" y="2441448"/>
            <a:ext cx="87629" cy="87629"/>
          </a:xfrm>
          <a:prstGeom prst="rect">
            <a:avLst/>
          </a:prstGeom>
          <a:blipFill>
            <a:blip r:embed="rId17" cstate="print"/>
            <a:stretch>
              <a:fillRect/>
            </a:stretch>
          </a:blipFill>
        </p:spPr>
        <p:txBody>
          <a:bodyPr wrap="square" lIns="0" tIns="0" rIns="0" bIns="0" rtlCol="0"/>
          <a:lstStyle/>
          <a:p>
            <a:endParaRPr/>
          </a:p>
        </p:txBody>
      </p:sp>
      <p:sp>
        <p:nvSpPr>
          <p:cNvPr id="34" name="object 34"/>
          <p:cNvSpPr/>
          <p:nvPr/>
        </p:nvSpPr>
        <p:spPr>
          <a:xfrm>
            <a:off x="9416795" y="2441448"/>
            <a:ext cx="89153" cy="87629"/>
          </a:xfrm>
          <a:prstGeom prst="rect">
            <a:avLst/>
          </a:prstGeom>
          <a:blipFill>
            <a:blip r:embed="rId18" cstate="print"/>
            <a:stretch>
              <a:fillRect/>
            </a:stretch>
          </a:blipFill>
        </p:spPr>
        <p:txBody>
          <a:bodyPr wrap="square" lIns="0" tIns="0" rIns="0" bIns="0" rtlCol="0"/>
          <a:lstStyle/>
          <a:p>
            <a:endParaRPr/>
          </a:p>
        </p:txBody>
      </p:sp>
      <p:sp>
        <p:nvSpPr>
          <p:cNvPr id="35" name="object 35"/>
          <p:cNvSpPr txBox="1"/>
          <p:nvPr/>
        </p:nvSpPr>
        <p:spPr>
          <a:xfrm>
            <a:off x="7356093" y="1844052"/>
            <a:ext cx="3068955" cy="725199"/>
          </a:xfrm>
          <a:prstGeom prst="rect">
            <a:avLst/>
          </a:prstGeom>
        </p:spPr>
        <p:txBody>
          <a:bodyPr vert="horz" wrap="square" lIns="0" tIns="12065" rIns="0" bIns="0" rtlCol="0" anchor="t">
            <a:spAutoFit/>
          </a:bodyPr>
          <a:lstStyle/>
          <a:p>
            <a:pPr marL="640715">
              <a:spcBef>
                <a:spcPts val="95"/>
              </a:spcBef>
            </a:pPr>
            <a:r>
              <a:rPr lang="en-US" sz="1300" spc="145" dirty="0">
                <a:solidFill>
                  <a:schemeClr val="bg1"/>
                </a:solidFill>
                <a:ea typeface="+mn-lt"/>
                <a:cs typeface="+mn-lt"/>
              </a:rPr>
              <a:t>(VOLUME: 80 MILLION ACCOUNTS)</a:t>
            </a:r>
            <a:endParaRPr lang="en-US" dirty="0">
              <a:solidFill>
                <a:schemeClr val="bg1"/>
              </a:solidFill>
              <a:ea typeface="+mn-lt"/>
              <a:cs typeface="+mn-lt"/>
            </a:endParaRPr>
          </a:p>
          <a:p>
            <a:pPr marL="12700">
              <a:spcBef>
                <a:spcPts val="969"/>
              </a:spcBef>
              <a:tabLst>
                <a:tab pos="1174750" algn="l"/>
                <a:tab pos="2183130" algn="l"/>
              </a:tabLst>
            </a:pPr>
            <a:r>
              <a:rPr sz="1200" spc="10" dirty="0">
                <a:solidFill>
                  <a:srgbClr val="FFFFFF"/>
                </a:solidFill>
                <a:latin typeface="Trebuchet MS"/>
                <a:cs typeface="Trebuchet MS"/>
              </a:rPr>
              <a:t>Hotmail</a:t>
            </a:r>
            <a:r>
              <a:rPr sz="1200" spc="-75" dirty="0">
                <a:solidFill>
                  <a:srgbClr val="FFFFFF"/>
                </a:solidFill>
                <a:latin typeface="Trebuchet MS"/>
                <a:cs typeface="Trebuchet MS"/>
              </a:rPr>
              <a:t> </a:t>
            </a:r>
            <a:r>
              <a:rPr sz="1200" spc="70" dirty="0">
                <a:solidFill>
                  <a:srgbClr val="FFFFFF"/>
                </a:solidFill>
                <a:latin typeface="Trebuchet MS"/>
                <a:cs typeface="Trebuchet MS"/>
              </a:rPr>
              <a:t>(%54)</a:t>
            </a:r>
            <a:r>
              <a:rPr lang="tr-TR" sz="1200" spc="70" dirty="0">
                <a:solidFill>
                  <a:srgbClr val="FFFFFF"/>
                </a:solidFill>
                <a:latin typeface="Trebuchet MS"/>
                <a:cs typeface="Trebuchet MS"/>
              </a:rPr>
              <a:t>    </a:t>
            </a:r>
            <a:r>
              <a:rPr sz="1200" spc="-5" dirty="0">
                <a:solidFill>
                  <a:srgbClr val="FFFFFF"/>
                </a:solidFill>
                <a:latin typeface="Trebuchet MS"/>
                <a:cs typeface="Trebuchet MS"/>
              </a:rPr>
              <a:t>Gmail</a:t>
            </a:r>
            <a:r>
              <a:rPr sz="1200" spc="-70" dirty="0">
                <a:solidFill>
                  <a:srgbClr val="FFFFFF"/>
                </a:solidFill>
                <a:latin typeface="Trebuchet MS"/>
                <a:cs typeface="Trebuchet MS"/>
              </a:rPr>
              <a:t> </a:t>
            </a:r>
            <a:r>
              <a:rPr sz="1200" spc="65" dirty="0">
                <a:solidFill>
                  <a:srgbClr val="FFFFFF"/>
                </a:solidFill>
                <a:latin typeface="Trebuchet MS"/>
                <a:cs typeface="Trebuchet MS"/>
              </a:rPr>
              <a:t>(%36)</a:t>
            </a:r>
            <a:r>
              <a:rPr lang="tr-TR" sz="1200" spc="65" dirty="0">
                <a:solidFill>
                  <a:srgbClr val="FFFFFF"/>
                </a:solidFill>
                <a:latin typeface="Trebuchet MS"/>
                <a:cs typeface="Trebuchet MS"/>
              </a:rPr>
              <a:t>   </a:t>
            </a:r>
            <a:r>
              <a:rPr sz="1200" spc="50" dirty="0">
                <a:solidFill>
                  <a:srgbClr val="FFFFFF"/>
                </a:solidFill>
                <a:latin typeface="Trebuchet MS"/>
                <a:cs typeface="Trebuchet MS"/>
              </a:rPr>
              <a:t>Yahoo</a:t>
            </a:r>
            <a:r>
              <a:rPr sz="1200" spc="-90" dirty="0">
                <a:solidFill>
                  <a:srgbClr val="FFFFFF"/>
                </a:solidFill>
                <a:latin typeface="Trebuchet MS"/>
                <a:cs typeface="Trebuchet MS"/>
              </a:rPr>
              <a:t> </a:t>
            </a:r>
            <a:r>
              <a:rPr sz="1200" spc="60" dirty="0">
                <a:solidFill>
                  <a:srgbClr val="FFFFFF"/>
                </a:solidFill>
                <a:latin typeface="Trebuchet MS"/>
                <a:cs typeface="Trebuchet MS"/>
              </a:rPr>
              <a:t>(%3)</a:t>
            </a:r>
            <a:endParaRPr sz="1200">
              <a:latin typeface="Trebuchet MS"/>
              <a:cs typeface="Trebuchet MS"/>
            </a:endParaRPr>
          </a:p>
        </p:txBody>
      </p:sp>
      <p:sp>
        <p:nvSpPr>
          <p:cNvPr id="36" name="object 36"/>
          <p:cNvSpPr/>
          <p:nvPr/>
        </p:nvSpPr>
        <p:spPr>
          <a:xfrm>
            <a:off x="10387583" y="2441448"/>
            <a:ext cx="87629" cy="87629"/>
          </a:xfrm>
          <a:prstGeom prst="rect">
            <a:avLst/>
          </a:prstGeom>
          <a:blipFill>
            <a:blip r:embed="rId19" cstate="print"/>
            <a:stretch>
              <a:fillRect/>
            </a:stretch>
          </a:blipFill>
        </p:spPr>
        <p:txBody>
          <a:bodyPr wrap="square" lIns="0" tIns="0" rIns="0" bIns="0" rtlCol="0"/>
          <a:lstStyle/>
          <a:p>
            <a:endParaRPr/>
          </a:p>
        </p:txBody>
      </p:sp>
      <p:sp>
        <p:nvSpPr>
          <p:cNvPr id="37" name="object 37"/>
          <p:cNvSpPr txBox="1"/>
          <p:nvPr/>
        </p:nvSpPr>
        <p:spPr>
          <a:xfrm>
            <a:off x="10481791" y="2366264"/>
            <a:ext cx="1114220" cy="197490"/>
          </a:xfrm>
          <a:prstGeom prst="rect">
            <a:avLst/>
          </a:prstGeom>
        </p:spPr>
        <p:txBody>
          <a:bodyPr vert="horz" wrap="square" lIns="0" tIns="12700" rIns="0" bIns="0" rtlCol="0" anchor="t">
            <a:spAutoFit/>
          </a:bodyPr>
          <a:lstStyle/>
          <a:p>
            <a:pPr marL="12700">
              <a:lnSpc>
                <a:spcPct val="100000"/>
              </a:lnSpc>
              <a:spcBef>
                <a:spcPts val="100"/>
              </a:spcBef>
            </a:pPr>
            <a:r>
              <a:rPr lang="tr-TR" sz="1200" spc="25" dirty="0" err="1">
                <a:solidFill>
                  <a:srgbClr val="FFFFFF"/>
                </a:solidFill>
                <a:latin typeface="Trebuchet MS"/>
                <a:cs typeface="Trebuchet MS"/>
              </a:rPr>
              <a:t>Other</a:t>
            </a:r>
            <a:r>
              <a:rPr sz="1200" spc="-125" dirty="0">
                <a:solidFill>
                  <a:srgbClr val="FFFFFF"/>
                </a:solidFill>
                <a:latin typeface="Trebuchet MS"/>
                <a:cs typeface="Trebuchet MS"/>
              </a:rPr>
              <a:t> </a:t>
            </a:r>
            <a:r>
              <a:rPr sz="1200" spc="35" dirty="0">
                <a:solidFill>
                  <a:srgbClr val="FFFFFF"/>
                </a:solidFill>
                <a:latin typeface="Trebuchet MS"/>
                <a:cs typeface="Trebuchet MS"/>
              </a:rPr>
              <a:t>(%7)</a:t>
            </a:r>
            <a:endParaRPr sz="1200">
              <a:latin typeface="Trebuchet MS"/>
              <a:cs typeface="Trebuchet MS"/>
            </a:endParaRPr>
          </a:p>
        </p:txBody>
      </p:sp>
      <p:grpSp>
        <p:nvGrpSpPr>
          <p:cNvPr id="38" name="object 38"/>
          <p:cNvGrpSpPr/>
          <p:nvPr/>
        </p:nvGrpSpPr>
        <p:grpSpPr>
          <a:xfrm>
            <a:off x="1618488" y="4021823"/>
            <a:ext cx="2247265" cy="2247265"/>
            <a:chOff x="1618488" y="4021823"/>
            <a:chExt cx="2247265" cy="2247265"/>
          </a:xfrm>
        </p:grpSpPr>
        <p:sp>
          <p:nvSpPr>
            <p:cNvPr id="39" name="object 39"/>
            <p:cNvSpPr/>
            <p:nvPr/>
          </p:nvSpPr>
          <p:spPr>
            <a:xfrm>
              <a:off x="2738627" y="4021823"/>
              <a:ext cx="352818" cy="1122466"/>
            </a:xfrm>
            <a:prstGeom prst="rect">
              <a:avLst/>
            </a:prstGeom>
            <a:blipFill>
              <a:blip r:embed="rId20" cstate="print"/>
              <a:stretch>
                <a:fillRect/>
              </a:stretch>
            </a:blipFill>
          </p:spPr>
          <p:txBody>
            <a:bodyPr wrap="square" lIns="0" tIns="0" rIns="0" bIns="0" rtlCol="0"/>
            <a:lstStyle/>
            <a:p>
              <a:endParaRPr/>
            </a:p>
          </p:txBody>
        </p:sp>
        <p:sp>
          <p:nvSpPr>
            <p:cNvPr id="40" name="object 40"/>
            <p:cNvSpPr/>
            <p:nvPr/>
          </p:nvSpPr>
          <p:spPr>
            <a:xfrm>
              <a:off x="1618488" y="4021835"/>
              <a:ext cx="2247138" cy="2247138"/>
            </a:xfrm>
            <a:prstGeom prst="rect">
              <a:avLst/>
            </a:prstGeom>
            <a:blipFill>
              <a:blip r:embed="rId21" cstate="print"/>
              <a:stretch>
                <a:fillRect/>
              </a:stretch>
            </a:blipFill>
          </p:spPr>
          <p:txBody>
            <a:bodyPr wrap="square" lIns="0" tIns="0" rIns="0" bIns="0" rtlCol="0"/>
            <a:lstStyle/>
            <a:p>
              <a:endParaRPr/>
            </a:p>
          </p:txBody>
        </p:sp>
      </p:grpSp>
      <p:sp>
        <p:nvSpPr>
          <p:cNvPr id="41" name="object 41"/>
          <p:cNvSpPr txBox="1"/>
          <p:nvPr/>
        </p:nvSpPr>
        <p:spPr>
          <a:xfrm>
            <a:off x="2768345" y="4077716"/>
            <a:ext cx="253365" cy="208279"/>
          </a:xfrm>
          <a:prstGeom prst="rect">
            <a:avLst/>
          </a:prstGeom>
        </p:spPr>
        <p:txBody>
          <a:bodyPr vert="horz" wrap="square" lIns="0" tIns="12700" rIns="0" bIns="0" rtlCol="0">
            <a:spAutoFit/>
          </a:bodyPr>
          <a:lstStyle/>
          <a:p>
            <a:pPr marL="12700">
              <a:lnSpc>
                <a:spcPct val="100000"/>
              </a:lnSpc>
              <a:spcBef>
                <a:spcPts val="100"/>
              </a:spcBef>
            </a:pPr>
            <a:r>
              <a:rPr sz="1200" b="1" spc="130" dirty="0">
                <a:solidFill>
                  <a:srgbClr val="FFFFFF"/>
                </a:solidFill>
                <a:latin typeface="Trebuchet MS"/>
                <a:cs typeface="Trebuchet MS"/>
              </a:rPr>
              <a:t>5%</a:t>
            </a:r>
            <a:endParaRPr sz="1200">
              <a:latin typeface="Trebuchet MS"/>
              <a:cs typeface="Trebuchet MS"/>
            </a:endParaRPr>
          </a:p>
        </p:txBody>
      </p:sp>
      <p:sp>
        <p:nvSpPr>
          <p:cNvPr id="42" name="object 42"/>
          <p:cNvSpPr txBox="1"/>
          <p:nvPr/>
        </p:nvSpPr>
        <p:spPr>
          <a:xfrm>
            <a:off x="2415032" y="5991250"/>
            <a:ext cx="353060" cy="208279"/>
          </a:xfrm>
          <a:prstGeom prst="rect">
            <a:avLst/>
          </a:prstGeom>
        </p:spPr>
        <p:txBody>
          <a:bodyPr vert="horz" wrap="square" lIns="0" tIns="12700" rIns="0" bIns="0" rtlCol="0">
            <a:spAutoFit/>
          </a:bodyPr>
          <a:lstStyle/>
          <a:p>
            <a:pPr marL="12700">
              <a:lnSpc>
                <a:spcPct val="100000"/>
              </a:lnSpc>
              <a:spcBef>
                <a:spcPts val="100"/>
              </a:spcBef>
            </a:pPr>
            <a:r>
              <a:rPr sz="1200" b="1" spc="70" dirty="0">
                <a:solidFill>
                  <a:srgbClr val="FFFFFF"/>
                </a:solidFill>
                <a:latin typeface="Trebuchet MS"/>
                <a:cs typeface="Trebuchet MS"/>
              </a:rPr>
              <a:t>9</a:t>
            </a:r>
            <a:r>
              <a:rPr sz="1200" b="1" spc="75" dirty="0">
                <a:solidFill>
                  <a:srgbClr val="FFFFFF"/>
                </a:solidFill>
                <a:latin typeface="Trebuchet MS"/>
                <a:cs typeface="Trebuchet MS"/>
              </a:rPr>
              <a:t>5</a:t>
            </a:r>
            <a:r>
              <a:rPr sz="1200" b="1" spc="195" dirty="0">
                <a:solidFill>
                  <a:srgbClr val="FFFFFF"/>
                </a:solidFill>
                <a:latin typeface="Trebuchet MS"/>
                <a:cs typeface="Trebuchet MS"/>
              </a:rPr>
              <a:t>%</a:t>
            </a:r>
            <a:endParaRPr sz="1200">
              <a:latin typeface="Trebuchet MS"/>
              <a:cs typeface="Trebuchet MS"/>
            </a:endParaRPr>
          </a:p>
        </p:txBody>
      </p:sp>
      <p:sp>
        <p:nvSpPr>
          <p:cNvPr id="43" name="object 43"/>
          <p:cNvSpPr/>
          <p:nvPr/>
        </p:nvSpPr>
        <p:spPr>
          <a:xfrm>
            <a:off x="1191888" y="3483904"/>
            <a:ext cx="84461" cy="83017"/>
          </a:xfrm>
          <a:prstGeom prst="rect">
            <a:avLst/>
          </a:prstGeom>
          <a:blipFill>
            <a:blip r:embed="rId22" cstate="print"/>
            <a:stretch>
              <a:fillRect/>
            </a:stretch>
          </a:blipFill>
        </p:spPr>
        <p:txBody>
          <a:bodyPr wrap="square" lIns="0" tIns="0" rIns="0" bIns="0" rtlCol="0"/>
          <a:lstStyle/>
          <a:p>
            <a:endParaRPr/>
          </a:p>
        </p:txBody>
      </p:sp>
      <p:sp>
        <p:nvSpPr>
          <p:cNvPr id="44" name="object 44"/>
          <p:cNvSpPr txBox="1"/>
          <p:nvPr/>
        </p:nvSpPr>
        <p:spPr>
          <a:xfrm>
            <a:off x="735445" y="3217208"/>
            <a:ext cx="3626496" cy="575735"/>
          </a:xfrm>
          <a:prstGeom prst="rect">
            <a:avLst/>
          </a:prstGeom>
        </p:spPr>
        <p:txBody>
          <a:bodyPr vert="horz" wrap="square" lIns="0" tIns="12700" rIns="0" bIns="0" rtlCol="0" anchor="t">
            <a:spAutoFit/>
          </a:bodyPr>
          <a:lstStyle/>
          <a:p>
            <a:r>
              <a:rPr lang="tr-TR" sz="1600" b="1" spc="40" dirty="0">
                <a:latin typeface="Trebuchet MS"/>
                <a:ea typeface="+mn-lt"/>
                <a:cs typeface="+mn-lt"/>
              </a:rPr>
              <a:t>Professional/</a:t>
            </a:r>
            <a:r>
              <a:rPr lang="tr-TR" sz="1600" b="1" spc="40" dirty="0" err="1">
                <a:latin typeface="Trebuchet MS"/>
                <a:ea typeface="+mn-lt"/>
                <a:cs typeface="+mn-lt"/>
              </a:rPr>
              <a:t>Paid</a:t>
            </a:r>
            <a:r>
              <a:rPr lang="tr-TR" sz="1600" b="1" spc="40" dirty="0">
                <a:latin typeface="Trebuchet MS"/>
                <a:ea typeface="+mn-lt"/>
                <a:cs typeface="+mn-lt"/>
              </a:rPr>
              <a:t> </a:t>
            </a:r>
            <a:r>
              <a:rPr lang="tr-TR" sz="1600" b="1" spc="40" dirty="0" err="1">
                <a:latin typeface="Trebuchet MS"/>
                <a:ea typeface="+mn-lt"/>
                <a:cs typeface="+mn-lt"/>
              </a:rPr>
              <a:t>Email</a:t>
            </a:r>
            <a:r>
              <a:rPr lang="tr-TR" sz="1600" b="1" spc="40" dirty="0">
                <a:latin typeface="Trebuchet MS"/>
                <a:ea typeface="+mn-lt"/>
                <a:cs typeface="+mn-lt"/>
              </a:rPr>
              <a:t> (Premium)</a:t>
            </a:r>
          </a:p>
          <a:p>
            <a:pPr marL="12700" marR="5080">
              <a:lnSpc>
                <a:spcPct val="139300"/>
              </a:lnSpc>
              <a:spcBef>
                <a:spcPts val="100"/>
              </a:spcBef>
            </a:pPr>
            <a:r>
              <a:rPr lang="tr-TR" sz="1600" b="1" spc="40" dirty="0" err="1">
                <a:latin typeface="Trebuchet MS"/>
                <a:ea typeface="+mn-lt"/>
                <a:cs typeface="+mn-lt"/>
              </a:rPr>
              <a:t>Free</a:t>
            </a:r>
            <a:r>
              <a:rPr lang="tr-TR" sz="1600" b="1" spc="40" dirty="0">
                <a:latin typeface="Trebuchet MS"/>
                <a:ea typeface="+mn-lt"/>
                <a:cs typeface="+mn-lt"/>
              </a:rPr>
              <a:t> </a:t>
            </a:r>
            <a:r>
              <a:rPr lang="tr-TR" sz="1600" b="1" spc="40" dirty="0" err="1">
                <a:latin typeface="Trebuchet MS"/>
                <a:ea typeface="+mn-lt"/>
                <a:cs typeface="+mn-lt"/>
              </a:rPr>
              <a:t>Email</a:t>
            </a:r>
            <a:r>
              <a:rPr lang="tr-TR" sz="1600" b="1" spc="40" dirty="0">
                <a:latin typeface="Trebuchet MS"/>
                <a:ea typeface="+mn-lt"/>
                <a:cs typeface="+mn-lt"/>
              </a:rPr>
              <a:t>(</a:t>
            </a:r>
            <a:r>
              <a:rPr lang="tr-TR" sz="1600" b="1" spc="40" dirty="0" err="1">
                <a:latin typeface="Trebuchet MS"/>
                <a:ea typeface="+mn-lt"/>
                <a:cs typeface="+mn-lt"/>
              </a:rPr>
              <a:t>Freemium</a:t>
            </a:r>
            <a:r>
              <a:rPr lang="tr-TR" sz="1600" b="1" spc="40" dirty="0">
                <a:latin typeface="Trebuchet MS"/>
                <a:ea typeface="+mn-lt"/>
                <a:cs typeface="+mn-lt"/>
              </a:rPr>
              <a:t>)</a:t>
            </a:r>
            <a:endParaRPr lang="tr-TR" sz="1600" b="1" dirty="0">
              <a:latin typeface="Trebuchet MS"/>
              <a:ea typeface="+mn-lt"/>
              <a:cs typeface="+mn-lt"/>
            </a:endParaRPr>
          </a:p>
        </p:txBody>
      </p:sp>
      <p:sp>
        <p:nvSpPr>
          <p:cNvPr id="45" name="object 45"/>
          <p:cNvSpPr/>
          <p:nvPr/>
        </p:nvSpPr>
        <p:spPr>
          <a:xfrm>
            <a:off x="1191888" y="3738412"/>
            <a:ext cx="84461" cy="83017"/>
          </a:xfrm>
          <a:prstGeom prst="rect">
            <a:avLst/>
          </a:prstGeom>
          <a:blipFill>
            <a:blip r:embed="rId23" cstate="print"/>
            <a:stretch>
              <a:fillRect/>
            </a:stretch>
          </a:blipFill>
        </p:spPr>
        <p:txBody>
          <a:bodyPr wrap="square" lIns="0" tIns="0" rIns="0" bIns="0" rtlCol="0"/>
          <a:lstStyle/>
          <a:p>
            <a:endParaRPr/>
          </a:p>
        </p:txBody>
      </p:sp>
      <p:sp>
        <p:nvSpPr>
          <p:cNvPr id="47" name="object 47"/>
          <p:cNvSpPr/>
          <p:nvPr/>
        </p:nvSpPr>
        <p:spPr>
          <a:xfrm>
            <a:off x="208635" y="6477787"/>
            <a:ext cx="923696" cy="219735"/>
          </a:xfrm>
          <a:prstGeom prst="rect">
            <a:avLst/>
          </a:prstGeom>
          <a:blipFill>
            <a:blip r:embed="rId24" cstate="print"/>
            <a:stretch>
              <a:fillRect/>
            </a:stretch>
          </a:blipFill>
        </p:spPr>
        <p:txBody>
          <a:bodyPr wrap="square" lIns="0" tIns="0" rIns="0" bIns="0" rtlCol="0"/>
          <a:lstStyle/>
          <a:p>
            <a:endParaRPr/>
          </a:p>
        </p:txBody>
      </p:sp>
      <p:sp>
        <p:nvSpPr>
          <p:cNvPr id="48" name="object 48"/>
          <p:cNvSpPr/>
          <p:nvPr/>
        </p:nvSpPr>
        <p:spPr>
          <a:xfrm>
            <a:off x="10885931" y="106679"/>
            <a:ext cx="1306068" cy="504444"/>
          </a:xfrm>
          <a:prstGeom prst="rect">
            <a:avLst/>
          </a:prstGeom>
          <a:blipFill>
            <a:blip r:embed="rId25" cstate="print"/>
            <a:stretch>
              <a:fillRect/>
            </a:stretch>
          </a:blipFill>
        </p:spPr>
        <p:txBody>
          <a:bodyPr wrap="square" lIns="0" tIns="0" rIns="0" bIns="0" rtlCol="0"/>
          <a:lstStyle/>
          <a:p>
            <a:endParaRPr/>
          </a:p>
        </p:txBody>
      </p:sp>
      <p:sp>
        <p:nvSpPr>
          <p:cNvPr id="49" name="object 49"/>
          <p:cNvSpPr txBox="1">
            <a:spLocks noGrp="1"/>
          </p:cNvSpPr>
          <p:nvPr>
            <p:ph type="title"/>
          </p:nvPr>
        </p:nvSpPr>
        <p:spPr>
          <a:xfrm>
            <a:off x="1197304" y="370738"/>
            <a:ext cx="4428345" cy="1475775"/>
          </a:xfrm>
          <a:prstGeom prst="rect">
            <a:avLst/>
          </a:prstGeom>
        </p:spPr>
        <p:txBody>
          <a:bodyPr vert="horz" wrap="square" lIns="0" tIns="12700" rIns="0" bIns="0" rtlCol="0" anchor="t">
            <a:spAutoFit/>
          </a:bodyPr>
          <a:lstStyle/>
          <a:p>
            <a:pPr marL="12700">
              <a:spcBef>
                <a:spcPts val="100"/>
              </a:spcBef>
            </a:pPr>
            <a:r>
              <a:rPr lang="en-US" sz="4800" b="0" spc="345" dirty="0"/>
              <a:t>MARKET VOLUME</a:t>
            </a:r>
            <a:endParaRPr lang="tr-TR" dirty="0"/>
          </a:p>
        </p:txBody>
      </p:sp>
      <p:sp>
        <p:nvSpPr>
          <p:cNvPr id="52" name="Metin kutusu 51">
            <a:extLst>
              <a:ext uri="{FF2B5EF4-FFF2-40B4-BE49-F238E27FC236}">
                <a16:creationId xmlns:a16="http://schemas.microsoft.com/office/drawing/2014/main" id="{F6C6FEEE-1DAB-49E7-9B0A-F5CD90792E0A}"/>
              </a:ext>
            </a:extLst>
          </p:cNvPr>
          <p:cNvSpPr txBox="1"/>
          <p:nvPr/>
        </p:nvSpPr>
        <p:spPr>
          <a:xfrm>
            <a:off x="1014143" y="2581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tr-TR" dirty="0">
              <a:cs typeface="Calibri"/>
            </a:endParaRPr>
          </a:p>
        </p:txBody>
      </p:sp>
      <p:sp>
        <p:nvSpPr>
          <p:cNvPr id="53" name="Metin kutusu 1">
            <a:extLst>
              <a:ext uri="{FF2B5EF4-FFF2-40B4-BE49-F238E27FC236}">
                <a16:creationId xmlns:a16="http://schemas.microsoft.com/office/drawing/2014/main" id="{8B6BFA61-B99B-40AF-9B4D-C3718100AE55}"/>
              </a:ext>
            </a:extLst>
          </p:cNvPr>
          <p:cNvSpPr txBox="1"/>
          <p:nvPr/>
        </p:nvSpPr>
        <p:spPr>
          <a:xfrm>
            <a:off x="957532" y="2582174"/>
            <a:ext cx="389338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400" b="1" dirty="0" err="1">
                <a:solidFill>
                  <a:srgbClr val="FFC000"/>
                </a:solidFill>
                <a:latin typeface="Trebuchet MS"/>
                <a:ea typeface="+mn-lt"/>
                <a:cs typeface="+mn-lt"/>
              </a:rPr>
              <a:t>Subscription</a:t>
            </a:r>
            <a:r>
              <a:rPr lang="tr-TR" sz="2400" b="1" dirty="0">
                <a:solidFill>
                  <a:srgbClr val="FFC000"/>
                </a:solidFill>
                <a:latin typeface="Trebuchet MS"/>
                <a:ea typeface="+mn-lt"/>
                <a:cs typeface="+mn-lt"/>
              </a:rPr>
              <a:t> </a:t>
            </a:r>
            <a:r>
              <a:rPr lang="tr-TR" sz="2400" b="1" dirty="0" err="1">
                <a:solidFill>
                  <a:srgbClr val="FFC000"/>
                </a:solidFill>
                <a:latin typeface="Trebuchet MS"/>
                <a:ea typeface="+mn-lt"/>
                <a:cs typeface="+mn-lt"/>
              </a:rPr>
              <a:t>Distribution</a:t>
            </a:r>
            <a:endParaRPr lang="tr-TR" sz="2400" b="1" dirty="0" err="1">
              <a:solidFill>
                <a:srgbClr val="FFC000"/>
              </a:solidFill>
              <a:latin typeface="Trebuchet MS"/>
            </a:endParaRPr>
          </a:p>
        </p:txBody>
      </p:sp>
      <p:sp>
        <p:nvSpPr>
          <p:cNvPr id="54" name="Metin kutusu 53">
            <a:extLst>
              <a:ext uri="{FF2B5EF4-FFF2-40B4-BE49-F238E27FC236}">
                <a16:creationId xmlns:a16="http://schemas.microsoft.com/office/drawing/2014/main" id="{A119A2E6-49DF-4DEC-9EEA-77232947460E}"/>
              </a:ext>
            </a:extLst>
          </p:cNvPr>
          <p:cNvSpPr txBox="1"/>
          <p:nvPr/>
        </p:nvSpPr>
        <p:spPr>
          <a:xfrm>
            <a:off x="7111042" y="1201947"/>
            <a:ext cx="38933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400" b="1" dirty="0" err="1">
                <a:solidFill>
                  <a:srgbClr val="FFC000"/>
                </a:solidFill>
                <a:latin typeface="Trebuchet MS"/>
                <a:ea typeface="+mn-lt"/>
                <a:cs typeface="+mn-lt"/>
              </a:rPr>
              <a:t>Email</a:t>
            </a:r>
            <a:r>
              <a:rPr lang="tr-TR" sz="2400" b="1" dirty="0">
                <a:solidFill>
                  <a:srgbClr val="FFC000"/>
                </a:solidFill>
                <a:latin typeface="Trebuchet MS"/>
                <a:ea typeface="+mn-lt"/>
                <a:cs typeface="+mn-lt"/>
              </a:rPr>
              <a:t> Marketing </a:t>
            </a:r>
            <a:r>
              <a:rPr lang="tr-TR" sz="2400" b="1" dirty="0" err="1">
                <a:solidFill>
                  <a:srgbClr val="FFC000"/>
                </a:solidFill>
                <a:latin typeface="Trebuchet MS"/>
                <a:ea typeface="+mn-lt"/>
                <a:cs typeface="+mn-lt"/>
              </a:rPr>
              <a:t>In</a:t>
            </a:r>
            <a:r>
              <a:rPr lang="tr-TR" sz="2400" b="1" dirty="0">
                <a:solidFill>
                  <a:srgbClr val="FFC000"/>
                </a:solidFill>
                <a:latin typeface="Trebuchet MS"/>
                <a:ea typeface="+mn-lt"/>
                <a:cs typeface="+mn-lt"/>
              </a:rPr>
              <a:t> </a:t>
            </a:r>
            <a:r>
              <a:rPr lang="tr-TR" sz="2400" b="1" dirty="0" err="1">
                <a:solidFill>
                  <a:srgbClr val="FFC000"/>
                </a:solidFill>
                <a:latin typeface="Trebuchet MS"/>
                <a:ea typeface="+mn-lt"/>
                <a:cs typeface="+mn-lt"/>
              </a:rPr>
              <a:t>Turkey</a:t>
            </a:r>
            <a:endParaRPr lang="tr-TR" sz="2400" b="1" dirty="0" err="1">
              <a:solidFill>
                <a:srgbClr val="FFC000"/>
              </a:solidFill>
              <a:latin typeface="Trebuchet MS"/>
            </a:endParaRPr>
          </a:p>
        </p:txBody>
      </p:sp>
    </p:spTree>
    <p:extLst>
      <p:ext uri="{BB962C8B-B14F-4D97-AF65-F5344CB8AC3E}">
        <p14:creationId xmlns:p14="http://schemas.microsoft.com/office/powerpoint/2010/main" val="2556486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8635" y="6477787"/>
            <a:ext cx="923696" cy="21973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956642" y="219241"/>
            <a:ext cx="1098095" cy="26264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837791" y="1072472"/>
            <a:ext cx="9665512" cy="5490987"/>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211681" y="298852"/>
            <a:ext cx="6541817" cy="780243"/>
          </a:xfrm>
          <a:prstGeom prst="rect">
            <a:avLst/>
          </a:prstGeom>
        </p:spPr>
        <p:txBody>
          <a:bodyPr vert="horz" wrap="square" lIns="0" tIns="12700" rIns="0" bIns="0" rtlCol="0" anchor="t">
            <a:spAutoFit/>
          </a:bodyPr>
          <a:lstStyle/>
          <a:p>
            <a:pPr marL="12700" algn="ctr">
              <a:spcBef>
                <a:spcPts val="100"/>
              </a:spcBef>
            </a:pPr>
            <a:r>
              <a:rPr lang="en-US" sz="4800" b="0" spc="345" dirty="0"/>
              <a:t>MARKET VOLUME</a:t>
            </a:r>
            <a:endParaRPr lang="tr-TR" dirty="0"/>
          </a:p>
        </p:txBody>
      </p:sp>
    </p:spTree>
    <p:extLst>
      <p:ext uri="{BB962C8B-B14F-4D97-AF65-F5344CB8AC3E}">
        <p14:creationId xmlns:p14="http://schemas.microsoft.com/office/powerpoint/2010/main" val="22144235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534143" y="1388363"/>
            <a:ext cx="2657855" cy="408127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759708" y="2828544"/>
            <a:ext cx="3858767" cy="4029455"/>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7738618" y="4207890"/>
            <a:ext cx="1646555" cy="1243289"/>
          </a:xfrm>
          <a:prstGeom prst="rect">
            <a:avLst/>
          </a:prstGeom>
        </p:spPr>
        <p:txBody>
          <a:bodyPr vert="horz" wrap="square" lIns="0" tIns="12065" rIns="0" bIns="0" rtlCol="0" anchor="t">
            <a:spAutoFit/>
          </a:bodyPr>
          <a:lstStyle/>
          <a:p>
            <a:pPr marL="12700" marR="178435">
              <a:spcBef>
                <a:spcPts val="95"/>
              </a:spcBef>
            </a:pPr>
            <a:r>
              <a:rPr lang="tr-TR" sz="1600" b="1" spc="55" dirty="0" err="1">
                <a:latin typeface="Trebuchet MS"/>
                <a:ea typeface="+mn-lt"/>
                <a:cs typeface="+mn-lt"/>
              </a:rPr>
              <a:t>Turkey's</a:t>
            </a:r>
            <a:r>
              <a:rPr lang="tr-TR" sz="1600" b="1" spc="55" dirty="0">
                <a:latin typeface="Trebuchet MS"/>
                <a:ea typeface="+mn-lt"/>
                <a:cs typeface="+mn-lt"/>
              </a:rPr>
              <a:t> </a:t>
            </a:r>
            <a:r>
              <a:rPr lang="tr-TR" sz="1600" b="1" spc="55" dirty="0" err="1">
                <a:latin typeface="Trebuchet MS"/>
                <a:ea typeface="+mn-lt"/>
                <a:cs typeface="+mn-lt"/>
              </a:rPr>
              <a:t>first</a:t>
            </a:r>
            <a:r>
              <a:rPr lang="tr-TR" sz="1600" b="1" spc="55" dirty="0">
                <a:latin typeface="Trebuchet MS"/>
                <a:ea typeface="+mn-lt"/>
                <a:cs typeface="+mn-lt"/>
              </a:rPr>
              <a:t> </a:t>
            </a:r>
            <a:r>
              <a:rPr lang="tr-TR" sz="1600" b="1" spc="55" dirty="0" err="1">
                <a:latin typeface="Trebuchet MS"/>
                <a:ea typeface="+mn-lt"/>
                <a:cs typeface="+mn-lt"/>
              </a:rPr>
              <a:t>and</a:t>
            </a:r>
            <a:r>
              <a:rPr lang="tr-TR" sz="1600" b="1" spc="55" dirty="0">
                <a:latin typeface="Trebuchet MS"/>
                <a:ea typeface="+mn-lt"/>
                <a:cs typeface="+mn-lt"/>
              </a:rPr>
              <a:t> </a:t>
            </a:r>
            <a:r>
              <a:rPr lang="tr-TR" sz="1600" b="1" spc="55" dirty="0" err="1">
                <a:latin typeface="Trebuchet MS"/>
                <a:ea typeface="+mn-lt"/>
                <a:cs typeface="+mn-lt"/>
              </a:rPr>
              <a:t>only</a:t>
            </a:r>
            <a:r>
              <a:rPr lang="tr-TR" sz="1600" b="1" spc="55" dirty="0">
                <a:latin typeface="Trebuchet MS"/>
                <a:ea typeface="+mn-lt"/>
                <a:cs typeface="+mn-lt"/>
              </a:rPr>
              <a:t> </a:t>
            </a:r>
            <a:r>
              <a:rPr lang="tr-TR" sz="1600" b="1" spc="55" dirty="0" err="1">
                <a:latin typeface="Trebuchet MS"/>
                <a:ea typeface="+mn-lt"/>
                <a:cs typeface="+mn-lt"/>
              </a:rPr>
              <a:t>domestic</a:t>
            </a:r>
            <a:r>
              <a:rPr lang="tr-TR" sz="1600" b="1" spc="55" dirty="0">
                <a:latin typeface="Trebuchet MS"/>
                <a:ea typeface="+mn-lt"/>
                <a:cs typeface="+mn-lt"/>
              </a:rPr>
              <a:t> </a:t>
            </a:r>
            <a:r>
              <a:rPr lang="tr-TR" sz="1600" b="1" spc="55" dirty="0" err="1">
                <a:latin typeface="Trebuchet MS"/>
                <a:ea typeface="+mn-lt"/>
                <a:cs typeface="+mn-lt"/>
              </a:rPr>
              <a:t>SaaS</a:t>
            </a:r>
            <a:r>
              <a:rPr lang="tr-TR" sz="1600" b="1" spc="55" dirty="0">
                <a:latin typeface="Trebuchet MS"/>
                <a:ea typeface="+mn-lt"/>
                <a:cs typeface="+mn-lt"/>
              </a:rPr>
              <a:t> e-mail service.</a:t>
            </a:r>
            <a:endParaRPr lang="tr-TR" b="1" dirty="0">
              <a:latin typeface="Trebuchet MS"/>
            </a:endParaRPr>
          </a:p>
        </p:txBody>
      </p:sp>
      <p:sp>
        <p:nvSpPr>
          <p:cNvPr id="6" name="object 6"/>
          <p:cNvSpPr txBox="1"/>
          <p:nvPr/>
        </p:nvSpPr>
        <p:spPr>
          <a:xfrm>
            <a:off x="1860987" y="4458715"/>
            <a:ext cx="1708221" cy="750847"/>
          </a:xfrm>
          <a:prstGeom prst="rect">
            <a:avLst/>
          </a:prstGeom>
        </p:spPr>
        <p:txBody>
          <a:bodyPr vert="horz" wrap="square" lIns="0" tIns="12065" rIns="0" bIns="0" rtlCol="0" anchor="t">
            <a:spAutoFit/>
          </a:bodyPr>
          <a:lstStyle/>
          <a:p>
            <a:pPr algn="r"/>
            <a:r>
              <a:rPr lang="en-US" sz="1600" b="1" spc="100" dirty="0">
                <a:latin typeface="Trebuchet MS"/>
                <a:ea typeface="+mn-lt"/>
                <a:cs typeface="+mn-lt"/>
              </a:rPr>
              <a:t>Government incentives</a:t>
            </a:r>
            <a:endParaRPr lang="tr-TR" b="1">
              <a:latin typeface="Trebuchet MS"/>
              <a:cs typeface="Calibri"/>
            </a:endParaRPr>
          </a:p>
          <a:p>
            <a:pPr algn="r"/>
            <a:r>
              <a:rPr lang="en-US" sz="1600" b="1" spc="100" dirty="0">
                <a:latin typeface="Trebuchet MS"/>
                <a:ea typeface="+mn-lt"/>
                <a:cs typeface="+mn-lt"/>
              </a:rPr>
              <a:t>opportunities</a:t>
            </a:r>
            <a:r>
              <a:rPr lang="en-US" sz="1600" spc="100" dirty="0">
                <a:ea typeface="+mn-lt"/>
                <a:cs typeface="+mn-lt"/>
              </a:rPr>
              <a:t> </a:t>
            </a:r>
            <a:endParaRPr dirty="0">
              <a:cs typeface="Calibri"/>
            </a:endParaRPr>
          </a:p>
        </p:txBody>
      </p:sp>
      <p:sp>
        <p:nvSpPr>
          <p:cNvPr id="7" name="object 7"/>
          <p:cNvSpPr txBox="1"/>
          <p:nvPr/>
        </p:nvSpPr>
        <p:spPr>
          <a:xfrm>
            <a:off x="1133043" y="3329178"/>
            <a:ext cx="2891155" cy="750847"/>
          </a:xfrm>
          <a:prstGeom prst="rect">
            <a:avLst/>
          </a:prstGeom>
        </p:spPr>
        <p:txBody>
          <a:bodyPr vert="horz" wrap="square" lIns="0" tIns="12065" rIns="0" bIns="0" rtlCol="0" anchor="t">
            <a:spAutoFit/>
          </a:bodyPr>
          <a:lstStyle/>
          <a:p>
            <a:pPr marL="12700" marR="5080" indent="251460">
              <a:spcBef>
                <a:spcPts val="95"/>
              </a:spcBef>
            </a:pPr>
            <a:r>
              <a:rPr lang="tr-TR" sz="1600" b="1" spc="55" dirty="0">
                <a:solidFill>
                  <a:srgbClr val="3E3E3E"/>
                </a:solidFill>
                <a:latin typeface="Trebuchet MS"/>
                <a:cs typeface="Trebuchet MS"/>
              </a:rPr>
              <a:t>Market </a:t>
            </a:r>
            <a:r>
              <a:rPr lang="tr-TR" sz="1600" b="1" spc="55" dirty="0" err="1">
                <a:solidFill>
                  <a:srgbClr val="3E3E3E"/>
                </a:solidFill>
                <a:latin typeface="Trebuchet MS"/>
                <a:cs typeface="Trebuchet MS"/>
              </a:rPr>
              <a:t>leader</a:t>
            </a:r>
            <a:r>
              <a:rPr lang="tr-TR" sz="1600" b="1" spc="55" dirty="0">
                <a:solidFill>
                  <a:srgbClr val="3E3E3E"/>
                </a:solidFill>
                <a:latin typeface="Trebuchet MS"/>
                <a:cs typeface="Trebuchet MS"/>
              </a:rPr>
              <a:t> </a:t>
            </a:r>
            <a:r>
              <a:rPr lang="tr-TR" sz="1600" b="1" spc="55" dirty="0" err="1">
                <a:solidFill>
                  <a:srgbClr val="3E3E3E"/>
                </a:solidFill>
                <a:latin typeface="Trebuchet MS"/>
                <a:cs typeface="Trebuchet MS"/>
              </a:rPr>
              <a:t>developed</a:t>
            </a:r>
            <a:r>
              <a:rPr lang="tr-TR" sz="1600" b="1" spc="55" dirty="0">
                <a:solidFill>
                  <a:srgbClr val="3E3E3E"/>
                </a:solidFill>
                <a:latin typeface="Trebuchet MS"/>
                <a:cs typeface="Trebuchet MS"/>
              </a:rPr>
              <a:t> </a:t>
            </a:r>
            <a:r>
              <a:rPr lang="tr-TR" sz="1600" b="1" spc="55" dirty="0" err="1">
                <a:solidFill>
                  <a:srgbClr val="3E3E3E"/>
                </a:solidFill>
                <a:latin typeface="Trebuchet MS"/>
                <a:cs typeface="Trebuchet MS"/>
              </a:rPr>
              <a:t>by</a:t>
            </a:r>
            <a:r>
              <a:rPr lang="tr-TR" sz="1600" b="1" spc="55" dirty="0">
                <a:solidFill>
                  <a:srgbClr val="3E3E3E"/>
                </a:solidFill>
                <a:latin typeface="Trebuchet MS"/>
                <a:cs typeface="Trebuchet MS"/>
              </a:rPr>
              <a:t> </a:t>
            </a:r>
            <a:r>
              <a:rPr lang="tr-TR" sz="1600" b="1" spc="55" dirty="0" err="1">
                <a:solidFill>
                  <a:srgbClr val="3E3E3E"/>
                </a:solidFill>
                <a:latin typeface="Trebuchet MS"/>
                <a:cs typeface="Trebuchet MS"/>
              </a:rPr>
              <a:t>the</a:t>
            </a:r>
            <a:r>
              <a:rPr lang="tr-TR" sz="1600" b="1" spc="55" dirty="0">
                <a:solidFill>
                  <a:srgbClr val="3E3E3E"/>
                </a:solidFill>
                <a:latin typeface="Trebuchet MS"/>
                <a:cs typeface="Trebuchet MS"/>
              </a:rPr>
              <a:t> </a:t>
            </a:r>
            <a:r>
              <a:rPr lang="tr-TR" sz="1600" b="1" spc="55" dirty="0" err="1">
                <a:solidFill>
                  <a:srgbClr val="3E3E3E"/>
                </a:solidFill>
                <a:latin typeface="Trebuchet MS"/>
                <a:cs typeface="Trebuchet MS"/>
              </a:rPr>
              <a:t>companys</a:t>
            </a:r>
            <a:r>
              <a:rPr lang="tr-TR" sz="1600" b="1" spc="55" dirty="0">
                <a:solidFill>
                  <a:srgbClr val="3E3E3E"/>
                </a:solidFill>
                <a:latin typeface="Trebuchet MS"/>
                <a:cs typeface="Trebuchet MS"/>
              </a:rPr>
              <a:t> </a:t>
            </a:r>
            <a:r>
              <a:rPr lang="tr-TR" sz="1600" b="1" spc="55" dirty="0" err="1">
                <a:solidFill>
                  <a:srgbClr val="3E3E3E"/>
                </a:solidFill>
                <a:latin typeface="Trebuchet MS"/>
                <a:cs typeface="Trebuchet MS"/>
              </a:rPr>
              <a:t>brainteam</a:t>
            </a:r>
            <a:r>
              <a:rPr lang="tr-TR" sz="1600" b="1" spc="55" dirty="0">
                <a:solidFill>
                  <a:srgbClr val="3E3E3E"/>
                </a:solidFill>
                <a:latin typeface="Trebuchet MS"/>
                <a:cs typeface="Trebuchet MS"/>
              </a:rPr>
              <a:t> </a:t>
            </a:r>
          </a:p>
        </p:txBody>
      </p:sp>
      <p:sp>
        <p:nvSpPr>
          <p:cNvPr id="8" name="object 8"/>
          <p:cNvSpPr txBox="1"/>
          <p:nvPr/>
        </p:nvSpPr>
        <p:spPr>
          <a:xfrm>
            <a:off x="7330567" y="3406902"/>
            <a:ext cx="2060575" cy="504625"/>
          </a:xfrm>
          <a:prstGeom prst="rect">
            <a:avLst/>
          </a:prstGeom>
        </p:spPr>
        <p:txBody>
          <a:bodyPr vert="horz" wrap="square" lIns="0" tIns="12065" rIns="0" bIns="0" rtlCol="0" anchor="t">
            <a:spAutoFit/>
          </a:bodyPr>
          <a:lstStyle/>
          <a:p>
            <a:pPr marL="12700">
              <a:spcBef>
                <a:spcPts val="95"/>
              </a:spcBef>
            </a:pPr>
            <a:r>
              <a:rPr lang="en-US" sz="1600" b="1" spc="80" dirty="0">
                <a:latin typeface="Trebuchet MS"/>
                <a:ea typeface="+mn-lt"/>
                <a:cs typeface="+mn-lt"/>
              </a:rPr>
              <a:t>High market volume</a:t>
            </a:r>
            <a:endParaRPr lang="tr-TR" b="1" dirty="0">
              <a:latin typeface="Trebuchet MS"/>
            </a:endParaRPr>
          </a:p>
        </p:txBody>
      </p:sp>
      <p:sp>
        <p:nvSpPr>
          <p:cNvPr id="9" name="object 9"/>
          <p:cNvSpPr txBox="1"/>
          <p:nvPr/>
        </p:nvSpPr>
        <p:spPr>
          <a:xfrm>
            <a:off x="4768341" y="1921510"/>
            <a:ext cx="1938655" cy="756920"/>
          </a:xfrm>
          <a:prstGeom prst="rect">
            <a:avLst/>
          </a:prstGeom>
        </p:spPr>
        <p:txBody>
          <a:bodyPr vert="horz" wrap="square" lIns="0" tIns="12065" rIns="0" bIns="0" rtlCol="0" anchor="t">
            <a:spAutoFit/>
          </a:bodyPr>
          <a:lstStyle/>
          <a:p>
            <a:pPr marL="12065" marR="5080" algn="ctr">
              <a:spcBef>
                <a:spcPts val="95"/>
              </a:spcBef>
            </a:pPr>
            <a:r>
              <a:rPr lang="en-US" sz="1600" b="1" spc="90" dirty="0">
                <a:latin typeface="Trebuchet MS"/>
                <a:ea typeface="+mn-lt"/>
                <a:cs typeface="+mn-lt"/>
              </a:rPr>
              <a:t>E-mail service that produces its own technology</a:t>
            </a:r>
            <a:endParaRPr lang="tr-TR" dirty="0">
              <a:latin typeface="Trebuchet MS"/>
            </a:endParaRPr>
          </a:p>
        </p:txBody>
      </p:sp>
      <p:sp>
        <p:nvSpPr>
          <p:cNvPr id="10" name="object 10"/>
          <p:cNvSpPr/>
          <p:nvPr/>
        </p:nvSpPr>
        <p:spPr>
          <a:xfrm>
            <a:off x="208635" y="6477787"/>
            <a:ext cx="923696" cy="21973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0956642" y="219241"/>
            <a:ext cx="1098095" cy="262644"/>
          </a:xfrm>
          <a:prstGeom prst="rect">
            <a:avLst/>
          </a:prstGeom>
          <a:blipFill>
            <a:blip r:embed="rId6" cstate="print"/>
            <a:stretch>
              <a:fillRect/>
            </a:stretch>
          </a:blipFill>
        </p:spPr>
        <p:txBody>
          <a:bodyPr wrap="square" lIns="0" tIns="0" rIns="0" bIns="0" rtlCol="0"/>
          <a:lstStyle/>
          <a:p>
            <a:endParaRPr/>
          </a:p>
        </p:txBody>
      </p:sp>
      <p:sp>
        <p:nvSpPr>
          <p:cNvPr id="12" name="object 12"/>
          <p:cNvSpPr txBox="1">
            <a:spLocks noGrp="1"/>
          </p:cNvSpPr>
          <p:nvPr>
            <p:ph type="title"/>
          </p:nvPr>
        </p:nvSpPr>
        <p:spPr>
          <a:xfrm>
            <a:off x="1211681" y="356361"/>
            <a:ext cx="4956175" cy="756920"/>
          </a:xfrm>
          <a:prstGeom prst="rect">
            <a:avLst/>
          </a:prstGeom>
        </p:spPr>
        <p:txBody>
          <a:bodyPr vert="horz" wrap="square" lIns="0" tIns="12700" rIns="0" bIns="0" rtlCol="0" anchor="t">
            <a:spAutoFit/>
          </a:bodyPr>
          <a:lstStyle/>
          <a:p>
            <a:pPr marL="12700">
              <a:lnSpc>
                <a:spcPct val="100000"/>
              </a:lnSpc>
              <a:spcBef>
                <a:spcPts val="100"/>
              </a:spcBef>
            </a:pPr>
            <a:r>
              <a:rPr lang="en-US" sz="4800" b="0" spc="420" dirty="0"/>
              <a:t>WHY </a:t>
            </a:r>
            <a:r>
              <a:rPr lang="en-US" sz="4800" b="0" spc="420" dirty="0" err="1"/>
              <a:t>CyMAIL</a:t>
            </a:r>
            <a:r>
              <a:rPr sz="4800" spc="420" dirty="0"/>
              <a:t>?</a:t>
            </a:r>
            <a:endParaRPr lang="tr-TR" sz="4800" dirty="0"/>
          </a:p>
        </p:txBody>
      </p:sp>
    </p:spTree>
    <p:extLst>
      <p:ext uri="{BB962C8B-B14F-4D97-AF65-F5344CB8AC3E}">
        <p14:creationId xmlns:p14="http://schemas.microsoft.com/office/powerpoint/2010/main" val="3355006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33" y="701420"/>
            <a:ext cx="3238500" cy="513715"/>
          </a:xfrm>
          <a:prstGeom prst="rect">
            <a:avLst/>
          </a:prstGeom>
        </p:spPr>
        <p:txBody>
          <a:bodyPr vert="horz" wrap="square" lIns="0" tIns="13335" rIns="0" bIns="0" rtlCol="0" anchor="t">
            <a:spAutoFit/>
          </a:bodyPr>
          <a:lstStyle/>
          <a:p>
            <a:pPr marL="12700">
              <a:spcBef>
                <a:spcPts val="105"/>
              </a:spcBef>
            </a:pPr>
            <a:r>
              <a:rPr lang="en-US" sz="3200" b="0" dirty="0"/>
              <a:t>OUR SERVICES</a:t>
            </a:r>
            <a:endParaRPr lang="tr-TR" dirty="0"/>
          </a:p>
        </p:txBody>
      </p:sp>
      <p:sp>
        <p:nvSpPr>
          <p:cNvPr id="3" name="object 3"/>
          <p:cNvSpPr/>
          <p:nvPr/>
        </p:nvSpPr>
        <p:spPr>
          <a:xfrm>
            <a:off x="661416" y="1959864"/>
            <a:ext cx="2580132" cy="2400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21379" y="1959864"/>
            <a:ext cx="2580131" cy="24003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185915" y="1959864"/>
            <a:ext cx="2580132" cy="24003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950452" y="1959864"/>
            <a:ext cx="2580131" cy="240030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661416" y="4530852"/>
            <a:ext cx="2580640" cy="1354217"/>
          </a:xfrm>
          <a:prstGeom prst="rect">
            <a:avLst/>
          </a:prstGeom>
          <a:ln w="76200">
            <a:solidFill>
              <a:srgbClr val="FFAB03"/>
            </a:solidFill>
          </a:ln>
        </p:spPr>
        <p:txBody>
          <a:bodyPr vert="horz" wrap="square" lIns="0" tIns="0" rIns="0" bIns="0" rtlCol="0" anchor="t">
            <a:spAutoFit/>
          </a:bodyPr>
          <a:lstStyle/>
          <a:p>
            <a:pPr algn="ctr"/>
            <a:endParaRPr lang="tr-TR" b="1" dirty="0"/>
          </a:p>
          <a:p>
            <a:pPr algn="ctr"/>
            <a:r>
              <a:rPr lang="tr-TR" b="1" dirty="0"/>
              <a:t>Project-</a:t>
            </a:r>
            <a:r>
              <a:rPr lang="tr-TR" b="1" dirty="0" err="1"/>
              <a:t>Based</a:t>
            </a:r>
            <a:r>
              <a:rPr lang="tr-TR" b="1" dirty="0"/>
              <a:t> Software </a:t>
            </a:r>
            <a:r>
              <a:rPr lang="tr-TR" b="1"/>
              <a:t>Development</a:t>
            </a:r>
            <a:endParaRPr lang="tr-TR" dirty="0" err="1">
              <a:cs typeface="Calibri"/>
            </a:endParaRPr>
          </a:p>
          <a:p>
            <a:pPr>
              <a:lnSpc>
                <a:spcPct val="100000"/>
              </a:lnSpc>
            </a:pPr>
            <a:endParaRPr dirty="0">
              <a:latin typeface="Times New Roman"/>
              <a:cs typeface="Times New Roman"/>
            </a:endParaRPr>
          </a:p>
          <a:p>
            <a:pPr marL="801370" marR="385445" indent="-396240">
              <a:lnSpc>
                <a:spcPct val="100000"/>
              </a:lnSpc>
            </a:pPr>
            <a:endParaRPr sz="1600" b="1" spc="-10" dirty="0">
              <a:solidFill>
                <a:srgbClr val="3E3E3E"/>
              </a:solidFill>
              <a:latin typeface="Arial"/>
              <a:cs typeface="Arial"/>
            </a:endParaRPr>
          </a:p>
        </p:txBody>
      </p:sp>
      <p:sp>
        <p:nvSpPr>
          <p:cNvPr id="8" name="object 8"/>
          <p:cNvSpPr txBox="1"/>
          <p:nvPr/>
        </p:nvSpPr>
        <p:spPr>
          <a:xfrm>
            <a:off x="3421379" y="4530852"/>
            <a:ext cx="2578735" cy="954107"/>
          </a:xfrm>
          <a:prstGeom prst="rect">
            <a:avLst/>
          </a:prstGeom>
          <a:ln w="76200">
            <a:solidFill>
              <a:srgbClr val="FFAB03"/>
            </a:solidFill>
          </a:ln>
        </p:spPr>
        <p:txBody>
          <a:bodyPr vert="horz" wrap="square" lIns="0" tIns="0" rIns="0" bIns="0" rtlCol="0" anchor="t">
            <a:spAutoFit/>
          </a:bodyPr>
          <a:lstStyle/>
          <a:p>
            <a:pPr>
              <a:lnSpc>
                <a:spcPct val="100000"/>
              </a:lnSpc>
            </a:pPr>
            <a:endParaRPr sz="1800">
              <a:latin typeface="Times New Roman"/>
              <a:cs typeface="Times New Roman"/>
            </a:endParaRPr>
          </a:p>
          <a:p>
            <a:pPr algn="ctr"/>
            <a:r>
              <a:rPr lang="tr-TR" b="1" dirty="0"/>
              <a:t>Data Center </a:t>
            </a:r>
            <a:endParaRPr lang="tr-TR">
              <a:cs typeface="Calibri"/>
            </a:endParaRPr>
          </a:p>
          <a:p>
            <a:pPr>
              <a:lnSpc>
                <a:spcPct val="100000"/>
              </a:lnSpc>
              <a:spcBef>
                <a:spcPts val="20"/>
              </a:spcBef>
            </a:pPr>
            <a:endParaRPr sz="2600" dirty="0">
              <a:latin typeface="Times New Roman"/>
              <a:cs typeface="Times New Roman"/>
            </a:endParaRPr>
          </a:p>
        </p:txBody>
      </p:sp>
      <p:sp>
        <p:nvSpPr>
          <p:cNvPr id="9" name="object 9"/>
          <p:cNvSpPr txBox="1"/>
          <p:nvPr/>
        </p:nvSpPr>
        <p:spPr>
          <a:xfrm>
            <a:off x="6185915" y="4530852"/>
            <a:ext cx="2580640" cy="1485022"/>
          </a:xfrm>
          <a:prstGeom prst="rect">
            <a:avLst/>
          </a:prstGeom>
          <a:ln w="76200">
            <a:solidFill>
              <a:srgbClr val="FFAB03"/>
            </a:solidFill>
          </a:ln>
        </p:spPr>
        <p:txBody>
          <a:bodyPr vert="horz" wrap="square" lIns="0" tIns="0" rIns="0" bIns="0" rtlCol="0" anchor="t">
            <a:spAutoFit/>
          </a:bodyPr>
          <a:lstStyle/>
          <a:p>
            <a:pPr>
              <a:lnSpc>
                <a:spcPct val="100000"/>
              </a:lnSpc>
            </a:pPr>
            <a:endParaRPr sz="1800">
              <a:latin typeface="Times New Roman"/>
              <a:cs typeface="Times New Roman"/>
            </a:endParaRPr>
          </a:p>
          <a:p>
            <a:pPr algn="ctr"/>
            <a:r>
              <a:rPr lang="tr-TR" b="1" dirty="0" err="1"/>
              <a:t>System</a:t>
            </a:r>
            <a:r>
              <a:rPr lang="tr-TR" b="1" dirty="0"/>
              <a:t> Integration </a:t>
            </a:r>
            <a:r>
              <a:rPr lang="tr-TR" b="1" dirty="0" err="1"/>
              <a:t>and</a:t>
            </a:r>
            <a:r>
              <a:rPr lang="tr-TR" b="1" dirty="0"/>
              <a:t> Installation</a:t>
            </a:r>
            <a:endParaRPr lang="tr-TR" dirty="0">
              <a:cs typeface="Calibri"/>
            </a:endParaRPr>
          </a:p>
          <a:p>
            <a:pPr>
              <a:lnSpc>
                <a:spcPct val="100000"/>
              </a:lnSpc>
              <a:spcBef>
                <a:spcPts val="25"/>
              </a:spcBef>
            </a:pPr>
            <a:endParaRPr sz="2650" dirty="0">
              <a:latin typeface="Times New Roman"/>
              <a:cs typeface="Times New Roman"/>
            </a:endParaRPr>
          </a:p>
          <a:p>
            <a:pPr marL="15240" algn="ctr">
              <a:lnSpc>
                <a:spcPct val="100000"/>
              </a:lnSpc>
              <a:spcBef>
                <a:spcPts val="5"/>
              </a:spcBef>
            </a:pPr>
            <a:endParaRPr sz="1600" b="1" spc="-5" dirty="0">
              <a:solidFill>
                <a:srgbClr val="3E3E3E"/>
              </a:solidFill>
              <a:latin typeface="Arial"/>
              <a:cs typeface="Arial"/>
            </a:endParaRPr>
          </a:p>
        </p:txBody>
      </p:sp>
      <p:sp>
        <p:nvSpPr>
          <p:cNvPr id="10" name="object 10"/>
          <p:cNvSpPr txBox="1"/>
          <p:nvPr/>
        </p:nvSpPr>
        <p:spPr>
          <a:xfrm>
            <a:off x="8950452" y="4530852"/>
            <a:ext cx="2580640" cy="892552"/>
          </a:xfrm>
          <a:prstGeom prst="rect">
            <a:avLst/>
          </a:prstGeom>
          <a:ln w="76200">
            <a:solidFill>
              <a:srgbClr val="FFAB03"/>
            </a:solidFill>
          </a:ln>
        </p:spPr>
        <p:txBody>
          <a:bodyPr vert="horz" wrap="square" lIns="0" tIns="0" rIns="0" bIns="0" rtlCol="0" anchor="t">
            <a:spAutoFit/>
          </a:bodyPr>
          <a:lstStyle/>
          <a:p>
            <a:pPr>
              <a:lnSpc>
                <a:spcPct val="100000"/>
              </a:lnSpc>
            </a:pPr>
            <a:endParaRPr sz="1800">
              <a:latin typeface="Times New Roman"/>
              <a:cs typeface="Times New Roman"/>
            </a:endParaRPr>
          </a:p>
          <a:p>
            <a:pPr algn="ctr">
              <a:spcBef>
                <a:spcPts val="40"/>
              </a:spcBef>
            </a:pPr>
            <a:r>
              <a:rPr lang="en-US" sz="2000" b="1" dirty="0">
                <a:latin typeface="Trebuchet MS"/>
                <a:ea typeface="+mn-lt"/>
                <a:cs typeface="+mn-lt"/>
              </a:rPr>
              <a:t>System and Software Optimization</a:t>
            </a:r>
            <a:endParaRPr sz="2000" b="1" dirty="0">
              <a:latin typeface="Trebuchet MS"/>
              <a:cs typeface="Calibri"/>
            </a:endParaRPr>
          </a:p>
        </p:txBody>
      </p:sp>
      <p:sp>
        <p:nvSpPr>
          <p:cNvPr id="11" name="object 11"/>
          <p:cNvSpPr/>
          <p:nvPr/>
        </p:nvSpPr>
        <p:spPr>
          <a:xfrm>
            <a:off x="208635" y="6477787"/>
            <a:ext cx="923696" cy="219735"/>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13693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 y="762"/>
            <a:ext cx="12190730" cy="6856730"/>
          </a:xfrm>
          <a:custGeom>
            <a:avLst/>
            <a:gdLst/>
            <a:ahLst/>
            <a:cxnLst/>
            <a:rect l="l" t="t" r="r" b="b"/>
            <a:pathLst>
              <a:path w="12190730" h="6856730">
                <a:moveTo>
                  <a:pt x="0" y="0"/>
                </a:moveTo>
                <a:lnTo>
                  <a:pt x="12190476" y="0"/>
                </a:lnTo>
              </a:path>
              <a:path w="12190730" h="6856730">
                <a:moveTo>
                  <a:pt x="0" y="0"/>
                </a:moveTo>
                <a:lnTo>
                  <a:pt x="0" y="6856475"/>
                </a:lnTo>
              </a:path>
            </a:pathLst>
          </a:custGeom>
          <a:ln w="3175">
            <a:solidFill>
              <a:srgbClr val="000000"/>
            </a:solidFill>
          </a:ln>
        </p:spPr>
        <p:txBody>
          <a:bodyPr wrap="square" lIns="0" tIns="0" rIns="0" bIns="0" rtlCol="0"/>
          <a:lstStyle/>
          <a:p>
            <a:endParaRPr/>
          </a:p>
        </p:txBody>
      </p:sp>
      <p:sp>
        <p:nvSpPr>
          <p:cNvPr id="3" name="object 3"/>
          <p:cNvSpPr/>
          <p:nvPr/>
        </p:nvSpPr>
        <p:spPr>
          <a:xfrm>
            <a:off x="761" y="6857237"/>
            <a:ext cx="12190730" cy="0"/>
          </a:xfrm>
          <a:custGeom>
            <a:avLst/>
            <a:gdLst/>
            <a:ahLst/>
            <a:cxnLst/>
            <a:rect l="l" t="t" r="r" b="b"/>
            <a:pathLst>
              <a:path w="12190730">
                <a:moveTo>
                  <a:pt x="0" y="0"/>
                </a:moveTo>
                <a:lnTo>
                  <a:pt x="12190476" y="0"/>
                </a:lnTo>
              </a:path>
            </a:pathLst>
          </a:custGeom>
          <a:ln w="3175">
            <a:solidFill>
              <a:srgbClr val="000000"/>
            </a:solidFill>
          </a:ln>
        </p:spPr>
        <p:txBody>
          <a:bodyPr wrap="square" lIns="0" tIns="0" rIns="0" bIns="0" rtlCol="0"/>
          <a:lstStyle/>
          <a:p>
            <a:endParaRPr/>
          </a:p>
        </p:txBody>
      </p:sp>
      <p:sp>
        <p:nvSpPr>
          <p:cNvPr id="4" name="object 4"/>
          <p:cNvSpPr/>
          <p:nvPr/>
        </p:nvSpPr>
        <p:spPr>
          <a:xfrm>
            <a:off x="12191238" y="761"/>
            <a:ext cx="0" cy="6856730"/>
          </a:xfrm>
          <a:custGeom>
            <a:avLst/>
            <a:gdLst/>
            <a:ahLst/>
            <a:cxnLst/>
            <a:rect l="l" t="t" r="r" b="b"/>
            <a:pathLst>
              <a:path h="6856730">
                <a:moveTo>
                  <a:pt x="0" y="6856475"/>
                </a:moveTo>
                <a:lnTo>
                  <a:pt x="0" y="0"/>
                </a:lnTo>
              </a:path>
            </a:pathLst>
          </a:custGeom>
          <a:ln w="3175">
            <a:solidFill>
              <a:srgbClr val="000000"/>
            </a:solidFill>
          </a:ln>
        </p:spPr>
        <p:txBody>
          <a:bodyPr wrap="square" lIns="0" tIns="0" rIns="0" bIns="0" rtlCol="0"/>
          <a:lstStyle/>
          <a:p>
            <a:endParaRPr/>
          </a:p>
        </p:txBody>
      </p:sp>
      <p:grpSp>
        <p:nvGrpSpPr>
          <p:cNvPr id="5" name="object 5"/>
          <p:cNvGrpSpPr/>
          <p:nvPr/>
        </p:nvGrpSpPr>
        <p:grpSpPr>
          <a:xfrm>
            <a:off x="775716" y="228600"/>
            <a:ext cx="11416665" cy="6629400"/>
            <a:chOff x="775716" y="228600"/>
            <a:chExt cx="11416665" cy="6629400"/>
          </a:xfrm>
        </p:grpSpPr>
        <p:sp>
          <p:nvSpPr>
            <p:cNvPr id="6" name="object 6"/>
            <p:cNvSpPr/>
            <p:nvPr/>
          </p:nvSpPr>
          <p:spPr>
            <a:xfrm>
              <a:off x="775716" y="228600"/>
              <a:ext cx="11111865" cy="5785485"/>
            </a:xfrm>
            <a:custGeom>
              <a:avLst/>
              <a:gdLst/>
              <a:ahLst/>
              <a:cxnLst/>
              <a:rect l="l" t="t" r="r" b="b"/>
              <a:pathLst>
                <a:path w="11111865" h="5785485">
                  <a:moveTo>
                    <a:pt x="11111484" y="0"/>
                  </a:moveTo>
                  <a:lnTo>
                    <a:pt x="0" y="0"/>
                  </a:lnTo>
                  <a:lnTo>
                    <a:pt x="0" y="5785104"/>
                  </a:lnTo>
                  <a:lnTo>
                    <a:pt x="11111484" y="5785104"/>
                  </a:lnTo>
                  <a:lnTo>
                    <a:pt x="11111484" y="0"/>
                  </a:lnTo>
                  <a:close/>
                </a:path>
              </a:pathLst>
            </a:custGeom>
            <a:solidFill>
              <a:srgbClr val="303B41"/>
            </a:solidFill>
          </p:spPr>
          <p:txBody>
            <a:bodyPr wrap="square" lIns="0" tIns="0" rIns="0" bIns="0" rtlCol="0"/>
            <a:lstStyle/>
            <a:p>
              <a:endParaRPr/>
            </a:p>
          </p:txBody>
        </p:sp>
        <p:sp>
          <p:nvSpPr>
            <p:cNvPr id="7" name="object 7"/>
            <p:cNvSpPr/>
            <p:nvPr/>
          </p:nvSpPr>
          <p:spPr>
            <a:xfrm>
              <a:off x="8290559" y="2959098"/>
              <a:ext cx="3901439" cy="38989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624583" y="2028444"/>
              <a:ext cx="928116" cy="928115"/>
            </a:xfrm>
            <a:prstGeom prst="rect">
              <a:avLst/>
            </a:prstGeom>
            <a:blipFill>
              <a:blip r:embed="rId3" cstate="print"/>
              <a:stretch>
                <a:fillRect/>
              </a:stretch>
            </a:blipFill>
          </p:spPr>
          <p:txBody>
            <a:bodyPr wrap="square" lIns="0" tIns="0" rIns="0" bIns="0" rtlCol="0"/>
            <a:lstStyle/>
            <a:p>
              <a:endParaRPr/>
            </a:p>
          </p:txBody>
        </p:sp>
      </p:grpSp>
      <p:sp>
        <p:nvSpPr>
          <p:cNvPr id="9" name="object 9"/>
          <p:cNvSpPr txBox="1"/>
          <p:nvPr/>
        </p:nvSpPr>
        <p:spPr>
          <a:xfrm>
            <a:off x="9627869" y="180847"/>
            <a:ext cx="1718945" cy="239395"/>
          </a:xfrm>
          <a:prstGeom prst="rect">
            <a:avLst/>
          </a:prstGeom>
        </p:spPr>
        <p:txBody>
          <a:bodyPr vert="horz" wrap="square" lIns="0" tIns="12700" rIns="0" bIns="0" rtlCol="0">
            <a:spAutoFit/>
          </a:bodyPr>
          <a:lstStyle/>
          <a:p>
            <a:pPr marL="12700">
              <a:lnSpc>
                <a:spcPct val="100000"/>
              </a:lnSpc>
              <a:spcBef>
                <a:spcPts val="100"/>
              </a:spcBef>
            </a:pPr>
            <a:r>
              <a:rPr sz="1400" spc="15" dirty="0">
                <a:solidFill>
                  <a:srgbClr val="FFFFFF"/>
                </a:solidFill>
                <a:latin typeface="Trebuchet MS"/>
                <a:cs typeface="Trebuchet MS"/>
                <a:hlinkClick r:id="rId4"/>
              </a:rPr>
              <a:t>www.cypoint.com.tr</a:t>
            </a:r>
            <a:endParaRPr sz="1400">
              <a:latin typeface="Trebuchet MS"/>
              <a:cs typeface="Trebuchet MS"/>
            </a:endParaRPr>
          </a:p>
        </p:txBody>
      </p:sp>
      <p:grpSp>
        <p:nvGrpSpPr>
          <p:cNvPr id="10" name="object 10"/>
          <p:cNvGrpSpPr/>
          <p:nvPr/>
        </p:nvGrpSpPr>
        <p:grpSpPr>
          <a:xfrm>
            <a:off x="204215" y="306324"/>
            <a:ext cx="8957310" cy="6487795"/>
            <a:chOff x="204215" y="306324"/>
            <a:chExt cx="8957310" cy="6487795"/>
          </a:xfrm>
        </p:grpSpPr>
        <p:sp>
          <p:nvSpPr>
            <p:cNvPr id="11" name="object 11"/>
            <p:cNvSpPr/>
            <p:nvPr/>
          </p:nvSpPr>
          <p:spPr>
            <a:xfrm>
              <a:off x="1441704" y="312420"/>
              <a:ext cx="7719695" cy="0"/>
            </a:xfrm>
            <a:custGeom>
              <a:avLst/>
              <a:gdLst/>
              <a:ahLst/>
              <a:cxnLst/>
              <a:rect l="l" t="t" r="r" b="b"/>
              <a:pathLst>
                <a:path w="7719695">
                  <a:moveTo>
                    <a:pt x="0" y="0"/>
                  </a:moveTo>
                  <a:lnTo>
                    <a:pt x="7719695" y="0"/>
                  </a:lnTo>
                </a:path>
              </a:pathLst>
            </a:custGeom>
            <a:ln w="12192">
              <a:solidFill>
                <a:srgbClr val="FFAB03"/>
              </a:solidFill>
            </a:ln>
          </p:spPr>
          <p:txBody>
            <a:bodyPr wrap="square" lIns="0" tIns="0" rIns="0" bIns="0" rtlCol="0"/>
            <a:lstStyle/>
            <a:p>
              <a:endParaRPr/>
            </a:p>
          </p:txBody>
        </p:sp>
        <p:sp>
          <p:nvSpPr>
            <p:cNvPr id="12" name="object 12"/>
            <p:cNvSpPr/>
            <p:nvPr/>
          </p:nvSpPr>
          <p:spPr>
            <a:xfrm>
              <a:off x="204215" y="6472427"/>
              <a:ext cx="928116" cy="321564"/>
            </a:xfrm>
            <a:prstGeom prst="rect">
              <a:avLst/>
            </a:prstGeom>
            <a:blipFill>
              <a:blip r:embed="rId5" cstate="print"/>
              <a:stretch>
                <a:fillRect/>
              </a:stretch>
            </a:blipFill>
          </p:spPr>
          <p:txBody>
            <a:bodyPr wrap="square" lIns="0" tIns="0" rIns="0" bIns="0" rtlCol="0"/>
            <a:lstStyle/>
            <a:p>
              <a:endParaRPr/>
            </a:p>
          </p:txBody>
        </p:sp>
      </p:grpSp>
      <p:sp>
        <p:nvSpPr>
          <p:cNvPr id="13" name="object 13"/>
          <p:cNvSpPr txBox="1">
            <a:spLocks noGrp="1"/>
          </p:cNvSpPr>
          <p:nvPr>
            <p:ph type="title"/>
          </p:nvPr>
        </p:nvSpPr>
        <p:spPr>
          <a:xfrm>
            <a:off x="3184398" y="1829257"/>
            <a:ext cx="4838065" cy="690574"/>
          </a:xfrm>
          <a:prstGeom prst="rect">
            <a:avLst/>
          </a:prstGeom>
        </p:spPr>
        <p:txBody>
          <a:bodyPr vert="horz" wrap="square" lIns="0" tIns="13335" rIns="0" bIns="0" rtlCol="0" anchor="t">
            <a:spAutoFit/>
          </a:bodyPr>
          <a:lstStyle/>
          <a:p>
            <a:pPr marL="743585" marR="5080" indent="-731520">
              <a:lnSpc>
                <a:spcPct val="100000"/>
              </a:lnSpc>
              <a:spcBef>
                <a:spcPts val="105"/>
              </a:spcBef>
            </a:pPr>
            <a:r>
              <a:rPr lang="tr-TR" sz="4400" spc="345" dirty="0">
                <a:solidFill>
                  <a:srgbClr val="FFFFFF"/>
                </a:solidFill>
              </a:rPr>
              <a:t>REGARDS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784604" y="1496491"/>
            <a:ext cx="676656" cy="678179"/>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379982" y="284429"/>
            <a:ext cx="5425440" cy="1502976"/>
          </a:xfrm>
          <a:prstGeom prst="rect">
            <a:avLst/>
          </a:prstGeom>
        </p:spPr>
        <p:txBody>
          <a:bodyPr vert="horz" wrap="square" lIns="0" tIns="12700" rIns="0" bIns="0" rtlCol="0" anchor="t">
            <a:spAutoFit/>
          </a:bodyPr>
          <a:lstStyle/>
          <a:p>
            <a:pPr algn="l"/>
            <a:r>
              <a:rPr lang="tr-TR" sz="4800" b="0" spc="250" dirty="0" err="1"/>
              <a:t>Law</a:t>
            </a:r>
            <a:r>
              <a:rPr lang="tr-TR" sz="4800" b="0" spc="250" dirty="0"/>
              <a:t> No. 5651</a:t>
            </a:r>
          </a:p>
          <a:p>
            <a:pPr marL="12700">
              <a:lnSpc>
                <a:spcPct val="100000"/>
              </a:lnSpc>
              <a:spcBef>
                <a:spcPts val="100"/>
              </a:spcBef>
            </a:pPr>
            <a:endParaRPr sz="4800" spc="250" dirty="0"/>
          </a:p>
        </p:txBody>
      </p:sp>
      <p:sp>
        <p:nvSpPr>
          <p:cNvPr id="5" name="object 5"/>
          <p:cNvSpPr txBox="1"/>
          <p:nvPr/>
        </p:nvSpPr>
        <p:spPr>
          <a:xfrm>
            <a:off x="3185540" y="2279845"/>
            <a:ext cx="4966335" cy="1083245"/>
          </a:xfrm>
          <a:prstGeom prst="rect">
            <a:avLst/>
          </a:prstGeom>
        </p:spPr>
        <p:txBody>
          <a:bodyPr vert="horz" wrap="square" lIns="0" tIns="13335" rIns="0" bIns="0" rtlCol="0" anchor="t">
            <a:spAutoFit/>
          </a:bodyPr>
          <a:lstStyle/>
          <a:p>
            <a:pPr marL="12700" marR="5080" algn="just">
              <a:lnSpc>
                <a:spcPct val="150000"/>
              </a:lnSpc>
              <a:spcBef>
                <a:spcPts val="935"/>
              </a:spcBef>
            </a:pPr>
            <a:r>
              <a:rPr lang="en-US" sz="1600" spc="-20" dirty="0">
                <a:ea typeface="+mn-lt"/>
                <a:cs typeface="+mn-lt"/>
              </a:rPr>
              <a:t>The records to be kept will be kept on the cloud for as long as the legal obligation period and can be easily accessed from anywhere when needed.</a:t>
            </a:r>
            <a:endParaRPr lang="en-US" dirty="0">
              <a:cs typeface="Calibri"/>
            </a:endParaRPr>
          </a:p>
        </p:txBody>
      </p:sp>
      <p:sp>
        <p:nvSpPr>
          <p:cNvPr id="6" name="object 6"/>
          <p:cNvSpPr/>
          <p:nvPr/>
        </p:nvSpPr>
        <p:spPr>
          <a:xfrm>
            <a:off x="655445" y="4076633"/>
            <a:ext cx="347980" cy="285115"/>
          </a:xfrm>
          <a:custGeom>
            <a:avLst/>
            <a:gdLst/>
            <a:ahLst/>
            <a:cxnLst/>
            <a:rect l="l" t="t" r="r" b="b"/>
            <a:pathLst>
              <a:path w="347980" h="285114">
                <a:moveTo>
                  <a:pt x="15240" y="64516"/>
                </a:moveTo>
                <a:lnTo>
                  <a:pt x="13335" y="60960"/>
                </a:lnTo>
                <a:lnTo>
                  <a:pt x="3810" y="60960"/>
                </a:lnTo>
                <a:lnTo>
                  <a:pt x="0" y="64516"/>
                </a:lnTo>
                <a:lnTo>
                  <a:pt x="0" y="115189"/>
                </a:lnTo>
                <a:lnTo>
                  <a:pt x="3810" y="118884"/>
                </a:lnTo>
                <a:lnTo>
                  <a:pt x="13335" y="118884"/>
                </a:lnTo>
                <a:lnTo>
                  <a:pt x="15240" y="115189"/>
                </a:lnTo>
                <a:lnTo>
                  <a:pt x="15240" y="64516"/>
                </a:lnTo>
                <a:close/>
              </a:path>
              <a:path w="347980" h="285114">
                <a:moveTo>
                  <a:pt x="295656" y="16764"/>
                </a:moveTo>
                <a:lnTo>
                  <a:pt x="24384" y="63627"/>
                </a:lnTo>
                <a:lnTo>
                  <a:pt x="24384" y="115836"/>
                </a:lnTo>
                <a:lnTo>
                  <a:pt x="106426" y="122948"/>
                </a:lnTo>
                <a:lnTo>
                  <a:pt x="106426" y="124714"/>
                </a:lnTo>
                <a:lnTo>
                  <a:pt x="107696" y="132778"/>
                </a:lnTo>
                <a:lnTo>
                  <a:pt x="111150" y="140119"/>
                </a:lnTo>
                <a:lnTo>
                  <a:pt x="116281" y="146075"/>
                </a:lnTo>
                <a:lnTo>
                  <a:pt x="122555" y="149987"/>
                </a:lnTo>
                <a:lnTo>
                  <a:pt x="103225" y="185445"/>
                </a:lnTo>
                <a:lnTo>
                  <a:pt x="84594" y="219062"/>
                </a:lnTo>
                <a:lnTo>
                  <a:pt x="69303" y="246951"/>
                </a:lnTo>
                <a:lnTo>
                  <a:pt x="60071" y="265176"/>
                </a:lnTo>
                <a:lnTo>
                  <a:pt x="52959" y="265176"/>
                </a:lnTo>
                <a:lnTo>
                  <a:pt x="49403" y="268732"/>
                </a:lnTo>
                <a:lnTo>
                  <a:pt x="49403" y="279527"/>
                </a:lnTo>
                <a:lnTo>
                  <a:pt x="52959" y="284988"/>
                </a:lnTo>
                <a:lnTo>
                  <a:pt x="81534" y="284988"/>
                </a:lnTo>
                <a:lnTo>
                  <a:pt x="86868" y="279527"/>
                </a:lnTo>
                <a:lnTo>
                  <a:pt x="86868" y="270637"/>
                </a:lnTo>
                <a:lnTo>
                  <a:pt x="83312" y="266954"/>
                </a:lnTo>
                <a:lnTo>
                  <a:pt x="77978" y="265176"/>
                </a:lnTo>
                <a:lnTo>
                  <a:pt x="144018" y="151765"/>
                </a:lnTo>
                <a:lnTo>
                  <a:pt x="145796" y="151765"/>
                </a:lnTo>
                <a:lnTo>
                  <a:pt x="197485" y="266954"/>
                </a:lnTo>
                <a:lnTo>
                  <a:pt x="193929" y="268732"/>
                </a:lnTo>
                <a:lnTo>
                  <a:pt x="190373" y="270637"/>
                </a:lnTo>
                <a:lnTo>
                  <a:pt x="190373" y="279527"/>
                </a:lnTo>
                <a:lnTo>
                  <a:pt x="195707" y="284988"/>
                </a:lnTo>
                <a:lnTo>
                  <a:pt x="224282" y="284988"/>
                </a:lnTo>
                <a:lnTo>
                  <a:pt x="229616" y="279527"/>
                </a:lnTo>
                <a:lnTo>
                  <a:pt x="229616" y="270637"/>
                </a:lnTo>
                <a:lnTo>
                  <a:pt x="226060" y="266954"/>
                </a:lnTo>
                <a:lnTo>
                  <a:pt x="220726" y="265176"/>
                </a:lnTo>
                <a:lnTo>
                  <a:pt x="167030" y="151765"/>
                </a:lnTo>
                <a:lnTo>
                  <a:pt x="165354" y="148221"/>
                </a:lnTo>
                <a:lnTo>
                  <a:pt x="170688" y="144526"/>
                </a:lnTo>
                <a:lnTo>
                  <a:pt x="176022" y="137414"/>
                </a:lnTo>
                <a:lnTo>
                  <a:pt x="177927" y="130175"/>
                </a:lnTo>
                <a:lnTo>
                  <a:pt x="295656" y="140970"/>
                </a:lnTo>
                <a:lnTo>
                  <a:pt x="295656" y="130175"/>
                </a:lnTo>
                <a:lnTo>
                  <a:pt x="295656" y="16764"/>
                </a:lnTo>
                <a:close/>
              </a:path>
              <a:path w="347980" h="285114">
                <a:moveTo>
                  <a:pt x="347472" y="21336"/>
                </a:moveTo>
                <a:lnTo>
                  <a:pt x="345884" y="13512"/>
                </a:lnTo>
                <a:lnTo>
                  <a:pt x="341464" y="6680"/>
                </a:lnTo>
                <a:lnTo>
                  <a:pt x="334708" y="1841"/>
                </a:lnTo>
                <a:lnTo>
                  <a:pt x="326136" y="0"/>
                </a:lnTo>
                <a:lnTo>
                  <a:pt x="318300" y="1841"/>
                </a:lnTo>
                <a:lnTo>
                  <a:pt x="311467" y="6680"/>
                </a:lnTo>
                <a:lnTo>
                  <a:pt x="306628" y="13512"/>
                </a:lnTo>
                <a:lnTo>
                  <a:pt x="304800" y="21336"/>
                </a:lnTo>
                <a:lnTo>
                  <a:pt x="304800" y="137172"/>
                </a:lnTo>
                <a:lnTo>
                  <a:pt x="306628" y="145745"/>
                </a:lnTo>
                <a:lnTo>
                  <a:pt x="311467" y="152501"/>
                </a:lnTo>
                <a:lnTo>
                  <a:pt x="318300" y="156921"/>
                </a:lnTo>
                <a:lnTo>
                  <a:pt x="326136" y="158496"/>
                </a:lnTo>
                <a:lnTo>
                  <a:pt x="334708" y="156921"/>
                </a:lnTo>
                <a:lnTo>
                  <a:pt x="341464" y="152501"/>
                </a:lnTo>
                <a:lnTo>
                  <a:pt x="345884" y="145745"/>
                </a:lnTo>
                <a:lnTo>
                  <a:pt x="347472" y="137172"/>
                </a:lnTo>
                <a:lnTo>
                  <a:pt x="347472" y="21336"/>
                </a:lnTo>
                <a:close/>
              </a:path>
            </a:pathLst>
          </a:custGeom>
          <a:solidFill>
            <a:srgbClr val="FFAB03"/>
          </a:solidFill>
        </p:spPr>
        <p:txBody>
          <a:bodyPr wrap="square" lIns="0" tIns="0" rIns="0" bIns="0" rtlCol="0"/>
          <a:lstStyle/>
          <a:p>
            <a:endParaRPr/>
          </a:p>
        </p:txBody>
      </p:sp>
      <p:sp>
        <p:nvSpPr>
          <p:cNvPr id="7" name="object 7"/>
          <p:cNvSpPr/>
          <p:nvPr/>
        </p:nvSpPr>
        <p:spPr>
          <a:xfrm>
            <a:off x="2698068" y="2343745"/>
            <a:ext cx="297180" cy="347980"/>
          </a:xfrm>
          <a:custGeom>
            <a:avLst/>
            <a:gdLst/>
            <a:ahLst/>
            <a:cxnLst/>
            <a:rect l="l" t="t" r="r" b="b"/>
            <a:pathLst>
              <a:path w="297180" h="347979">
                <a:moveTo>
                  <a:pt x="0" y="266064"/>
                </a:moveTo>
                <a:lnTo>
                  <a:pt x="0" y="298576"/>
                </a:lnTo>
                <a:lnTo>
                  <a:pt x="11406" y="317682"/>
                </a:lnTo>
                <a:lnTo>
                  <a:pt x="42576" y="333216"/>
                </a:lnTo>
                <a:lnTo>
                  <a:pt x="88939" y="343654"/>
                </a:lnTo>
                <a:lnTo>
                  <a:pt x="145923" y="347472"/>
                </a:lnTo>
                <a:lnTo>
                  <a:pt x="203739" y="343654"/>
                </a:lnTo>
                <a:lnTo>
                  <a:pt x="251936" y="333216"/>
                </a:lnTo>
                <a:lnTo>
                  <a:pt x="284940" y="317682"/>
                </a:lnTo>
                <a:lnTo>
                  <a:pt x="297180" y="298576"/>
                </a:lnTo>
                <a:lnTo>
                  <a:pt x="145923" y="298576"/>
                </a:lnTo>
                <a:lnTo>
                  <a:pt x="102602" y="296550"/>
                </a:lnTo>
                <a:lnTo>
                  <a:pt x="62817" y="290464"/>
                </a:lnTo>
                <a:lnTo>
                  <a:pt x="28104" y="280306"/>
                </a:lnTo>
                <a:lnTo>
                  <a:pt x="0" y="266064"/>
                </a:lnTo>
                <a:close/>
              </a:path>
              <a:path w="297180" h="347979">
                <a:moveTo>
                  <a:pt x="297180" y="266064"/>
                </a:moveTo>
                <a:lnTo>
                  <a:pt x="268241" y="280306"/>
                </a:lnTo>
                <a:lnTo>
                  <a:pt x="231695" y="290464"/>
                </a:lnTo>
                <a:lnTo>
                  <a:pt x="190077" y="296550"/>
                </a:lnTo>
                <a:lnTo>
                  <a:pt x="145923" y="298576"/>
                </a:lnTo>
                <a:lnTo>
                  <a:pt x="297180" y="298576"/>
                </a:lnTo>
                <a:lnTo>
                  <a:pt x="297180" y="266064"/>
                </a:lnTo>
                <a:close/>
              </a:path>
              <a:path w="297180" h="347979">
                <a:moveTo>
                  <a:pt x="0" y="189992"/>
                </a:moveTo>
                <a:lnTo>
                  <a:pt x="0" y="222631"/>
                </a:lnTo>
                <a:lnTo>
                  <a:pt x="11406" y="241663"/>
                </a:lnTo>
                <a:lnTo>
                  <a:pt x="42576" y="257159"/>
                </a:lnTo>
                <a:lnTo>
                  <a:pt x="88939" y="267583"/>
                </a:lnTo>
                <a:lnTo>
                  <a:pt x="145923" y="271399"/>
                </a:lnTo>
                <a:lnTo>
                  <a:pt x="203739" y="267583"/>
                </a:lnTo>
                <a:lnTo>
                  <a:pt x="251936" y="257159"/>
                </a:lnTo>
                <a:lnTo>
                  <a:pt x="284940" y="241663"/>
                </a:lnTo>
                <a:lnTo>
                  <a:pt x="297180" y="222631"/>
                </a:lnTo>
                <a:lnTo>
                  <a:pt x="145923" y="222631"/>
                </a:lnTo>
                <a:lnTo>
                  <a:pt x="102602" y="220585"/>
                </a:lnTo>
                <a:lnTo>
                  <a:pt x="62817" y="214455"/>
                </a:lnTo>
                <a:lnTo>
                  <a:pt x="28104" y="204253"/>
                </a:lnTo>
                <a:lnTo>
                  <a:pt x="0" y="189992"/>
                </a:lnTo>
                <a:close/>
              </a:path>
              <a:path w="297180" h="347979">
                <a:moveTo>
                  <a:pt x="297180" y="189992"/>
                </a:moveTo>
                <a:lnTo>
                  <a:pt x="268241" y="204253"/>
                </a:lnTo>
                <a:lnTo>
                  <a:pt x="231695" y="214455"/>
                </a:lnTo>
                <a:lnTo>
                  <a:pt x="190077" y="220585"/>
                </a:lnTo>
                <a:lnTo>
                  <a:pt x="145923" y="222631"/>
                </a:lnTo>
                <a:lnTo>
                  <a:pt x="297180" y="222631"/>
                </a:lnTo>
                <a:lnTo>
                  <a:pt x="297180" y="189992"/>
                </a:lnTo>
                <a:close/>
              </a:path>
              <a:path w="297180" h="347979">
                <a:moveTo>
                  <a:pt x="0" y="114045"/>
                </a:moveTo>
                <a:lnTo>
                  <a:pt x="0" y="146557"/>
                </a:lnTo>
                <a:lnTo>
                  <a:pt x="11406" y="166516"/>
                </a:lnTo>
                <a:lnTo>
                  <a:pt x="42576" y="183927"/>
                </a:lnTo>
                <a:lnTo>
                  <a:pt x="88939" y="196242"/>
                </a:lnTo>
                <a:lnTo>
                  <a:pt x="145923" y="200913"/>
                </a:lnTo>
                <a:lnTo>
                  <a:pt x="203739" y="196242"/>
                </a:lnTo>
                <a:lnTo>
                  <a:pt x="251936" y="183927"/>
                </a:lnTo>
                <a:lnTo>
                  <a:pt x="284940" y="166516"/>
                </a:lnTo>
                <a:lnTo>
                  <a:pt x="297180" y="146557"/>
                </a:lnTo>
                <a:lnTo>
                  <a:pt x="145923" y="146557"/>
                </a:lnTo>
                <a:lnTo>
                  <a:pt x="102602" y="144531"/>
                </a:lnTo>
                <a:lnTo>
                  <a:pt x="62817" y="138445"/>
                </a:lnTo>
                <a:lnTo>
                  <a:pt x="28104" y="128287"/>
                </a:lnTo>
                <a:lnTo>
                  <a:pt x="0" y="114045"/>
                </a:lnTo>
                <a:close/>
              </a:path>
              <a:path w="297180" h="347979">
                <a:moveTo>
                  <a:pt x="297180" y="114045"/>
                </a:moveTo>
                <a:lnTo>
                  <a:pt x="268241" y="128287"/>
                </a:lnTo>
                <a:lnTo>
                  <a:pt x="231695" y="138445"/>
                </a:lnTo>
                <a:lnTo>
                  <a:pt x="190077" y="144531"/>
                </a:lnTo>
                <a:lnTo>
                  <a:pt x="145923" y="146557"/>
                </a:lnTo>
                <a:lnTo>
                  <a:pt x="297180" y="146557"/>
                </a:lnTo>
                <a:lnTo>
                  <a:pt x="297180" y="114045"/>
                </a:lnTo>
                <a:close/>
              </a:path>
              <a:path w="297180" h="347979">
                <a:moveTo>
                  <a:pt x="145923" y="0"/>
                </a:moveTo>
                <a:lnTo>
                  <a:pt x="88939" y="3817"/>
                </a:lnTo>
                <a:lnTo>
                  <a:pt x="42576" y="14255"/>
                </a:lnTo>
                <a:lnTo>
                  <a:pt x="11406" y="29789"/>
                </a:lnTo>
                <a:lnTo>
                  <a:pt x="0" y="48894"/>
                </a:lnTo>
                <a:lnTo>
                  <a:pt x="0" y="75945"/>
                </a:lnTo>
                <a:lnTo>
                  <a:pt x="11406" y="95051"/>
                </a:lnTo>
                <a:lnTo>
                  <a:pt x="42576" y="110585"/>
                </a:lnTo>
                <a:lnTo>
                  <a:pt x="88939" y="121023"/>
                </a:lnTo>
                <a:lnTo>
                  <a:pt x="145923" y="124841"/>
                </a:lnTo>
                <a:lnTo>
                  <a:pt x="203739" y="121023"/>
                </a:lnTo>
                <a:lnTo>
                  <a:pt x="251936" y="110585"/>
                </a:lnTo>
                <a:lnTo>
                  <a:pt x="284940" y="95051"/>
                </a:lnTo>
                <a:lnTo>
                  <a:pt x="297180" y="75945"/>
                </a:lnTo>
                <a:lnTo>
                  <a:pt x="297180" y="48894"/>
                </a:lnTo>
                <a:lnTo>
                  <a:pt x="284940" y="29789"/>
                </a:lnTo>
                <a:lnTo>
                  <a:pt x="251936" y="14255"/>
                </a:lnTo>
                <a:lnTo>
                  <a:pt x="203739" y="3817"/>
                </a:lnTo>
                <a:lnTo>
                  <a:pt x="145923" y="0"/>
                </a:lnTo>
                <a:close/>
              </a:path>
            </a:pathLst>
          </a:custGeom>
          <a:solidFill>
            <a:srgbClr val="FB7E03"/>
          </a:solidFill>
        </p:spPr>
        <p:txBody>
          <a:bodyPr wrap="square" lIns="0" tIns="0" rIns="0" bIns="0" rtlCol="0"/>
          <a:lstStyle/>
          <a:p>
            <a:endParaRPr/>
          </a:p>
        </p:txBody>
      </p:sp>
      <p:grpSp>
        <p:nvGrpSpPr>
          <p:cNvPr id="8" name="object 8"/>
          <p:cNvGrpSpPr/>
          <p:nvPr/>
        </p:nvGrpSpPr>
        <p:grpSpPr>
          <a:xfrm>
            <a:off x="8636507" y="1110996"/>
            <a:ext cx="3556000" cy="4765675"/>
            <a:chOff x="8636507" y="1110996"/>
            <a:chExt cx="3556000" cy="4765675"/>
          </a:xfrm>
        </p:grpSpPr>
        <p:sp>
          <p:nvSpPr>
            <p:cNvPr id="9" name="object 9"/>
            <p:cNvSpPr/>
            <p:nvPr/>
          </p:nvSpPr>
          <p:spPr>
            <a:xfrm>
              <a:off x="8636507" y="1110996"/>
              <a:ext cx="3555492" cy="476554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927335" y="2135124"/>
              <a:ext cx="2173224" cy="2174748"/>
            </a:xfrm>
            <a:prstGeom prst="rect">
              <a:avLst/>
            </a:prstGeom>
            <a:blipFill>
              <a:blip r:embed="rId5" cstate="print"/>
              <a:stretch>
                <a:fillRect/>
              </a:stretch>
            </a:blipFill>
          </p:spPr>
          <p:txBody>
            <a:bodyPr wrap="square" lIns="0" tIns="0" rIns="0" bIns="0" rtlCol="0"/>
            <a:lstStyle/>
            <a:p>
              <a:endParaRPr/>
            </a:p>
          </p:txBody>
        </p:sp>
      </p:grpSp>
      <p:sp>
        <p:nvSpPr>
          <p:cNvPr id="11" name="object 11"/>
          <p:cNvSpPr/>
          <p:nvPr/>
        </p:nvSpPr>
        <p:spPr>
          <a:xfrm>
            <a:off x="10798289" y="246888"/>
            <a:ext cx="1181124" cy="323088"/>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208635" y="6477787"/>
            <a:ext cx="923696" cy="219735"/>
          </a:xfrm>
          <a:prstGeom prst="rect">
            <a:avLst/>
          </a:prstGeom>
          <a:blipFill>
            <a:blip r:embed="rId7" cstate="print"/>
            <a:stretch>
              <a:fillRect/>
            </a:stretch>
          </a:blipFill>
        </p:spPr>
        <p:txBody>
          <a:bodyPr wrap="square" lIns="0" tIns="0" rIns="0" bIns="0" rtlCol="0"/>
          <a:lstStyle/>
          <a:p>
            <a:endParaRPr/>
          </a:p>
        </p:txBody>
      </p:sp>
      <p:sp>
        <p:nvSpPr>
          <p:cNvPr id="16" name="Metin kutusu 15">
            <a:extLst>
              <a:ext uri="{FF2B5EF4-FFF2-40B4-BE49-F238E27FC236}">
                <a16:creationId xmlns:a16="http://schemas.microsoft.com/office/drawing/2014/main" id="{97E1974E-7B7E-423B-AF56-A451BFAE5F4E}"/>
              </a:ext>
            </a:extLst>
          </p:cNvPr>
          <p:cNvSpPr txBox="1"/>
          <p:nvPr/>
        </p:nvSpPr>
        <p:spPr>
          <a:xfrm>
            <a:off x="3048000" y="1447800"/>
            <a:ext cx="9387459" cy="584775"/>
          </a:xfrm>
          <a:prstGeom prst="rect">
            <a:avLst/>
          </a:prstGeom>
          <a:noFill/>
        </p:spPr>
        <p:txBody>
          <a:bodyPr wrap="square" lIns="91440" tIns="45720" rIns="91440" bIns="45720" anchor="t">
            <a:spAutoFit/>
          </a:bodyPr>
          <a:lstStyle/>
          <a:p>
            <a:pPr marL="12700" marR="1343660">
              <a:spcBef>
                <a:spcPts val="105"/>
              </a:spcBef>
            </a:pPr>
            <a:r>
              <a:rPr lang="tr-TR" sz="3200" spc="125" dirty="0" err="1">
                <a:ea typeface="+mn-lt"/>
                <a:cs typeface="+mn-lt"/>
              </a:rPr>
              <a:t>Pursuant</a:t>
            </a:r>
            <a:r>
              <a:rPr lang="tr-TR" sz="3200" spc="125" dirty="0">
                <a:ea typeface="+mn-lt"/>
                <a:cs typeface="+mn-lt"/>
              </a:rPr>
              <a:t> </a:t>
            </a:r>
            <a:r>
              <a:rPr lang="tr-TR" sz="3200" spc="125" dirty="0" err="1">
                <a:ea typeface="+mn-lt"/>
                <a:cs typeface="+mn-lt"/>
              </a:rPr>
              <a:t>to</a:t>
            </a:r>
            <a:r>
              <a:rPr lang="tr-TR" sz="3200" spc="125" dirty="0">
                <a:ea typeface="+mn-lt"/>
                <a:cs typeface="+mn-lt"/>
              </a:rPr>
              <a:t> </a:t>
            </a:r>
            <a:r>
              <a:rPr lang="tr-TR" sz="3200" spc="125" dirty="0" err="1">
                <a:ea typeface="+mn-lt"/>
                <a:cs typeface="+mn-lt"/>
              </a:rPr>
              <a:t>Law</a:t>
            </a:r>
            <a:r>
              <a:rPr lang="tr-TR" sz="3200" spc="125" dirty="0">
                <a:ea typeface="+mn-lt"/>
                <a:cs typeface="+mn-lt"/>
              </a:rPr>
              <a:t> No. 5651</a:t>
            </a:r>
            <a:endParaRPr lang="tr-TR" dirty="0">
              <a:ea typeface="+mn-lt"/>
              <a:cs typeface="+mn-lt"/>
            </a:endParaRPr>
          </a:p>
        </p:txBody>
      </p:sp>
      <p:sp>
        <p:nvSpPr>
          <p:cNvPr id="13" name="Metin kutusu 12"/>
          <p:cNvSpPr txBox="1"/>
          <p:nvPr/>
        </p:nvSpPr>
        <p:spPr>
          <a:xfrm>
            <a:off x="1187195" y="3970972"/>
            <a:ext cx="7563611" cy="1233543"/>
          </a:xfrm>
          <a:prstGeom prst="rect">
            <a:avLst/>
          </a:prstGeom>
          <a:noFill/>
        </p:spPr>
        <p:txBody>
          <a:bodyPr wrap="square" lIns="91440" tIns="45720" rIns="91440" bIns="45720" rtlCol="0" anchor="t">
            <a:spAutoFit/>
          </a:bodyPr>
          <a:lstStyle/>
          <a:p>
            <a:pPr algn="just"/>
            <a:r>
              <a:rPr lang="tr-TR" dirty="0" err="1">
                <a:ea typeface="+mn-lt"/>
                <a:cs typeface="+mn-lt"/>
              </a:rPr>
              <a:t>According</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Wi</a:t>
            </a:r>
            <a:r>
              <a:rPr lang="tr-TR" dirty="0">
                <a:ea typeface="+mn-lt"/>
                <a:cs typeface="+mn-lt"/>
              </a:rPr>
              <a:t>-Fi Risk </a:t>
            </a:r>
            <a:r>
              <a:rPr lang="tr-TR" dirty="0" err="1">
                <a:ea typeface="+mn-lt"/>
                <a:cs typeface="+mn-lt"/>
              </a:rPr>
              <a:t>report</a:t>
            </a:r>
            <a:r>
              <a:rPr lang="tr-TR" dirty="0">
                <a:ea typeface="+mn-lt"/>
                <a:cs typeface="+mn-lt"/>
              </a:rPr>
              <a:t> </a:t>
            </a:r>
            <a:r>
              <a:rPr lang="tr-TR" dirty="0" err="1">
                <a:ea typeface="+mn-lt"/>
                <a:cs typeface="+mn-lt"/>
              </a:rPr>
              <a:t>published</a:t>
            </a:r>
            <a:r>
              <a:rPr lang="tr-TR" dirty="0">
                <a:ea typeface="+mn-lt"/>
                <a:cs typeface="+mn-lt"/>
              </a:rPr>
              <a:t> </a:t>
            </a:r>
            <a:r>
              <a:rPr lang="tr-TR" dirty="0" err="1">
                <a:ea typeface="+mn-lt"/>
                <a:cs typeface="+mn-lt"/>
              </a:rPr>
              <a:t>by</a:t>
            </a:r>
            <a:r>
              <a:rPr lang="tr-TR" dirty="0">
                <a:ea typeface="+mn-lt"/>
                <a:cs typeface="+mn-lt"/>
              </a:rPr>
              <a:t> Norton in </a:t>
            </a:r>
            <a:r>
              <a:rPr lang="tr-TR" dirty="0" err="1">
                <a:ea typeface="+mn-lt"/>
                <a:cs typeface="+mn-lt"/>
              </a:rPr>
              <a:t>June</a:t>
            </a:r>
            <a:r>
              <a:rPr lang="tr-TR" dirty="0">
                <a:ea typeface="+mn-lt"/>
                <a:cs typeface="+mn-lt"/>
              </a:rPr>
              <a:t> 2016, on </a:t>
            </a:r>
            <a:r>
              <a:rPr lang="tr-TR" dirty="0" err="1">
                <a:ea typeface="+mn-lt"/>
                <a:cs typeface="+mn-lt"/>
              </a:rPr>
              <a:t>Public</a:t>
            </a:r>
            <a:r>
              <a:rPr lang="tr-TR" dirty="0">
                <a:ea typeface="+mn-lt"/>
                <a:cs typeface="+mn-lt"/>
              </a:rPr>
              <a:t> </a:t>
            </a:r>
            <a:r>
              <a:rPr lang="tr-TR" dirty="0" err="1">
                <a:ea typeface="+mn-lt"/>
                <a:cs typeface="+mn-lt"/>
              </a:rPr>
              <a:t>Wi</a:t>
            </a:r>
            <a:r>
              <a:rPr lang="tr-TR" dirty="0">
                <a:ea typeface="+mn-lt"/>
                <a:cs typeface="+mn-lt"/>
              </a:rPr>
              <a:t>-Fi </a:t>
            </a:r>
            <a:r>
              <a:rPr lang="tr-TR" dirty="0" err="1">
                <a:ea typeface="+mn-lt"/>
                <a:cs typeface="+mn-lt"/>
              </a:rPr>
              <a:t>networks</a:t>
            </a:r>
            <a:r>
              <a:rPr lang="tr-TR" dirty="0">
                <a:ea typeface="+mn-lt"/>
                <a:cs typeface="+mn-lt"/>
              </a:rPr>
              <a:t>, 22% of </a:t>
            </a:r>
            <a:r>
              <a:rPr lang="tr-TR" dirty="0" err="1">
                <a:ea typeface="+mn-lt"/>
                <a:cs typeface="+mn-lt"/>
              </a:rPr>
              <a:t>users</a:t>
            </a:r>
            <a:r>
              <a:rPr lang="tr-TR" dirty="0">
                <a:ea typeface="+mn-lt"/>
                <a:cs typeface="+mn-lt"/>
              </a:rPr>
              <a:t> </a:t>
            </a:r>
            <a:r>
              <a:rPr lang="tr-TR" dirty="0" err="1">
                <a:ea typeface="+mn-lt"/>
                <a:cs typeface="+mn-lt"/>
              </a:rPr>
              <a:t>use</a:t>
            </a:r>
            <a:r>
              <a:rPr lang="tr-TR" dirty="0">
                <a:ea typeface="+mn-lt"/>
                <a:cs typeface="+mn-lt"/>
              </a:rPr>
              <a:t> </a:t>
            </a:r>
            <a:r>
              <a:rPr lang="tr-TR" dirty="0" err="1">
                <a:ea typeface="+mn-lt"/>
                <a:cs typeface="+mn-lt"/>
              </a:rPr>
              <a:t>banking</a:t>
            </a:r>
            <a:r>
              <a:rPr lang="tr-TR" dirty="0">
                <a:ea typeface="+mn-lt"/>
                <a:cs typeface="+mn-lt"/>
              </a:rPr>
              <a:t> </a:t>
            </a:r>
            <a:r>
              <a:rPr lang="tr-TR" dirty="0" err="1">
                <a:ea typeface="+mn-lt"/>
                <a:cs typeface="+mn-lt"/>
              </a:rPr>
              <a:t>applications</a:t>
            </a:r>
            <a:r>
              <a:rPr lang="tr-TR" dirty="0">
                <a:ea typeface="+mn-lt"/>
                <a:cs typeface="+mn-lt"/>
              </a:rPr>
              <a:t>, 56% </a:t>
            </a:r>
            <a:r>
              <a:rPr lang="tr-TR" dirty="0" err="1">
                <a:ea typeface="+mn-lt"/>
                <a:cs typeface="+mn-lt"/>
              </a:rPr>
              <a:t>visit</a:t>
            </a:r>
            <a:r>
              <a:rPr lang="tr-TR" dirty="0">
                <a:ea typeface="+mn-lt"/>
                <a:cs typeface="+mn-lt"/>
              </a:rPr>
              <a:t> </a:t>
            </a:r>
            <a:r>
              <a:rPr lang="tr-TR" dirty="0" err="1">
                <a:ea typeface="+mn-lt"/>
                <a:cs typeface="+mn-lt"/>
              </a:rPr>
              <a:t>social</a:t>
            </a:r>
            <a:r>
              <a:rPr lang="tr-TR" dirty="0">
                <a:ea typeface="+mn-lt"/>
                <a:cs typeface="+mn-lt"/>
              </a:rPr>
              <a:t> </a:t>
            </a:r>
            <a:r>
              <a:rPr lang="tr-TR" dirty="0" err="1">
                <a:ea typeface="+mn-lt"/>
                <a:cs typeface="+mn-lt"/>
              </a:rPr>
              <a:t>media</a:t>
            </a:r>
            <a:r>
              <a:rPr lang="tr-TR" dirty="0">
                <a:ea typeface="+mn-lt"/>
                <a:cs typeface="+mn-lt"/>
              </a:rPr>
              <a:t> </a:t>
            </a:r>
            <a:r>
              <a:rPr lang="tr-TR" dirty="0" err="1">
                <a:ea typeface="+mn-lt"/>
                <a:cs typeface="+mn-lt"/>
              </a:rPr>
              <a:t>accounts</a:t>
            </a:r>
            <a:r>
              <a:rPr lang="tr-TR" dirty="0">
                <a:ea typeface="+mn-lt"/>
                <a:cs typeface="+mn-lt"/>
              </a:rPr>
              <a:t>, 38% </a:t>
            </a:r>
            <a:r>
              <a:rPr lang="tr-TR" dirty="0" err="1">
                <a:ea typeface="+mn-lt"/>
                <a:cs typeface="+mn-lt"/>
              </a:rPr>
              <a:t>share</a:t>
            </a:r>
            <a:r>
              <a:rPr lang="tr-TR" dirty="0">
                <a:ea typeface="+mn-lt"/>
                <a:cs typeface="+mn-lt"/>
              </a:rPr>
              <a:t> </a:t>
            </a:r>
            <a:r>
              <a:rPr lang="tr-TR" dirty="0" err="1">
                <a:ea typeface="+mn-lt"/>
                <a:cs typeface="+mn-lt"/>
              </a:rPr>
              <a:t>photos</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videos</a:t>
            </a:r>
            <a:r>
              <a:rPr lang="tr-TR" dirty="0">
                <a:ea typeface="+mn-lt"/>
                <a:cs typeface="+mn-lt"/>
              </a:rPr>
              <a:t>, </a:t>
            </a:r>
            <a:r>
              <a:rPr lang="tr-TR" dirty="0" err="1">
                <a:ea typeface="+mn-lt"/>
                <a:cs typeface="+mn-lt"/>
              </a:rPr>
              <a:t>and</a:t>
            </a:r>
            <a:r>
              <a:rPr lang="tr-TR" dirty="0">
                <a:ea typeface="+mn-lt"/>
                <a:cs typeface="+mn-lt"/>
              </a:rPr>
              <a:t> 58%  </a:t>
            </a:r>
            <a:r>
              <a:rPr lang="tr-TR" dirty="0" err="1">
                <a:ea typeface="+mn-lt"/>
                <a:cs typeface="+mn-lt"/>
              </a:rPr>
              <a:t>access</a:t>
            </a:r>
            <a:r>
              <a:rPr lang="tr-TR" dirty="0">
                <a:ea typeface="+mn-lt"/>
                <a:cs typeface="+mn-lt"/>
              </a:rPr>
              <a:t> </a:t>
            </a:r>
            <a:r>
              <a:rPr lang="tr-TR" dirty="0" err="1">
                <a:ea typeface="+mn-lt"/>
                <a:cs typeface="+mn-lt"/>
              </a:rPr>
              <a:t>their</a:t>
            </a:r>
            <a:r>
              <a:rPr lang="tr-TR" dirty="0">
                <a:ea typeface="+mn-lt"/>
                <a:cs typeface="+mn-lt"/>
              </a:rPr>
              <a:t> e-mail </a:t>
            </a:r>
            <a:r>
              <a:rPr lang="tr-TR" dirty="0" err="1">
                <a:ea typeface="+mn-lt"/>
                <a:cs typeface="+mn-lt"/>
              </a:rPr>
              <a:t>accounts</a:t>
            </a:r>
            <a:r>
              <a:rPr lang="tr-TR" dirty="0">
                <a:ea typeface="+mn-lt"/>
                <a:cs typeface="+mn-lt"/>
              </a:rPr>
              <a:t>.</a:t>
            </a:r>
            <a:endParaRPr lang="tr-TR" dirty="0"/>
          </a:p>
          <a:p>
            <a:pPr algn="just">
              <a:lnSpc>
                <a:spcPct val="120000"/>
              </a:lnSpc>
            </a:pPr>
            <a:endParaRPr lang="tr-TR" dirty="0">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0540"/>
            <a:ext cx="1072896"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06177" y="1884906"/>
            <a:ext cx="3613150" cy="3606800"/>
          </a:xfrm>
          <a:custGeom>
            <a:avLst/>
            <a:gdLst/>
            <a:ahLst/>
            <a:cxnLst/>
            <a:rect l="l" t="t" r="r" b="b"/>
            <a:pathLst>
              <a:path w="3613150" h="3606800">
                <a:moveTo>
                  <a:pt x="2041847" y="3594100"/>
                </a:moveTo>
                <a:lnTo>
                  <a:pt x="1569147" y="3594100"/>
                </a:lnTo>
                <a:lnTo>
                  <a:pt x="1615324" y="3606800"/>
                </a:lnTo>
                <a:lnTo>
                  <a:pt x="1994333" y="3606800"/>
                </a:lnTo>
                <a:lnTo>
                  <a:pt x="2041847" y="3594100"/>
                </a:lnTo>
                <a:close/>
              </a:path>
              <a:path w="3613150" h="3606800">
                <a:moveTo>
                  <a:pt x="2181818" y="3568700"/>
                </a:moveTo>
                <a:lnTo>
                  <a:pt x="1432663" y="3568700"/>
                </a:lnTo>
                <a:lnTo>
                  <a:pt x="1523299" y="3594100"/>
                </a:lnTo>
                <a:lnTo>
                  <a:pt x="2088942" y="3594100"/>
                </a:lnTo>
                <a:lnTo>
                  <a:pt x="2181818" y="3568700"/>
                </a:lnTo>
                <a:close/>
              </a:path>
              <a:path w="3613150" h="3606800">
                <a:moveTo>
                  <a:pt x="2225196" y="50800"/>
                </a:moveTo>
                <a:lnTo>
                  <a:pt x="1385463" y="50800"/>
                </a:lnTo>
                <a:lnTo>
                  <a:pt x="1207380" y="101600"/>
                </a:lnTo>
                <a:lnTo>
                  <a:pt x="1164161" y="127000"/>
                </a:lnTo>
                <a:lnTo>
                  <a:pt x="1079386" y="152400"/>
                </a:lnTo>
                <a:lnTo>
                  <a:pt x="1037859" y="177800"/>
                </a:lnTo>
                <a:lnTo>
                  <a:pt x="996924" y="190500"/>
                </a:lnTo>
                <a:lnTo>
                  <a:pt x="916889" y="241300"/>
                </a:lnTo>
                <a:lnTo>
                  <a:pt x="877817" y="266700"/>
                </a:lnTo>
                <a:lnTo>
                  <a:pt x="839395" y="292100"/>
                </a:lnTo>
                <a:lnTo>
                  <a:pt x="801638" y="304800"/>
                </a:lnTo>
                <a:lnTo>
                  <a:pt x="764559" y="330200"/>
                </a:lnTo>
                <a:lnTo>
                  <a:pt x="728173" y="368300"/>
                </a:lnTo>
                <a:lnTo>
                  <a:pt x="692494" y="393700"/>
                </a:lnTo>
                <a:lnTo>
                  <a:pt x="657536" y="419100"/>
                </a:lnTo>
                <a:lnTo>
                  <a:pt x="623314" y="444500"/>
                </a:lnTo>
                <a:lnTo>
                  <a:pt x="589843" y="482600"/>
                </a:lnTo>
                <a:lnTo>
                  <a:pt x="557136" y="508000"/>
                </a:lnTo>
                <a:lnTo>
                  <a:pt x="525208" y="533400"/>
                </a:lnTo>
                <a:lnTo>
                  <a:pt x="494073" y="571500"/>
                </a:lnTo>
                <a:lnTo>
                  <a:pt x="463746" y="609600"/>
                </a:lnTo>
                <a:lnTo>
                  <a:pt x="434240" y="635000"/>
                </a:lnTo>
                <a:lnTo>
                  <a:pt x="405571" y="673100"/>
                </a:lnTo>
                <a:lnTo>
                  <a:pt x="377753" y="711200"/>
                </a:lnTo>
                <a:lnTo>
                  <a:pt x="350799" y="736600"/>
                </a:lnTo>
                <a:lnTo>
                  <a:pt x="324725" y="774700"/>
                </a:lnTo>
                <a:lnTo>
                  <a:pt x="299544" y="812800"/>
                </a:lnTo>
                <a:lnTo>
                  <a:pt x="275271" y="850900"/>
                </a:lnTo>
                <a:lnTo>
                  <a:pt x="251920" y="889000"/>
                </a:lnTo>
                <a:lnTo>
                  <a:pt x="229506" y="927100"/>
                </a:lnTo>
                <a:lnTo>
                  <a:pt x="208043" y="965200"/>
                </a:lnTo>
                <a:lnTo>
                  <a:pt x="187546" y="1003300"/>
                </a:lnTo>
                <a:lnTo>
                  <a:pt x="168028" y="1054100"/>
                </a:lnTo>
                <a:lnTo>
                  <a:pt x="149503" y="1092200"/>
                </a:lnTo>
                <a:lnTo>
                  <a:pt x="131988" y="1130300"/>
                </a:lnTo>
                <a:lnTo>
                  <a:pt x="115494" y="1168400"/>
                </a:lnTo>
                <a:lnTo>
                  <a:pt x="100038" y="1219200"/>
                </a:lnTo>
                <a:lnTo>
                  <a:pt x="85634" y="1257300"/>
                </a:lnTo>
                <a:lnTo>
                  <a:pt x="72294" y="1308100"/>
                </a:lnTo>
                <a:lnTo>
                  <a:pt x="60035" y="1346200"/>
                </a:lnTo>
                <a:lnTo>
                  <a:pt x="48870" y="1397000"/>
                </a:lnTo>
                <a:lnTo>
                  <a:pt x="38814" y="1435100"/>
                </a:lnTo>
                <a:lnTo>
                  <a:pt x="29881" y="1485900"/>
                </a:lnTo>
                <a:lnTo>
                  <a:pt x="22086" y="1524000"/>
                </a:lnTo>
                <a:lnTo>
                  <a:pt x="15442" y="1574800"/>
                </a:lnTo>
                <a:lnTo>
                  <a:pt x="9964" y="1612900"/>
                </a:lnTo>
                <a:lnTo>
                  <a:pt x="5666" y="1663700"/>
                </a:lnTo>
                <a:lnTo>
                  <a:pt x="2564" y="1714500"/>
                </a:lnTo>
                <a:lnTo>
                  <a:pt x="670" y="1752600"/>
                </a:lnTo>
                <a:lnTo>
                  <a:pt x="0" y="1803400"/>
                </a:lnTo>
                <a:lnTo>
                  <a:pt x="567" y="1854200"/>
                </a:lnTo>
                <a:lnTo>
                  <a:pt x="2386" y="1905000"/>
                </a:lnTo>
                <a:lnTo>
                  <a:pt x="5472" y="1943100"/>
                </a:lnTo>
                <a:lnTo>
                  <a:pt x="9848" y="1993900"/>
                </a:lnTo>
                <a:lnTo>
                  <a:pt x="15441" y="2044700"/>
                </a:lnTo>
                <a:lnTo>
                  <a:pt x="22235" y="2095500"/>
                </a:lnTo>
                <a:lnTo>
                  <a:pt x="30214" y="2133600"/>
                </a:lnTo>
                <a:lnTo>
                  <a:pt x="39360" y="2184400"/>
                </a:lnTo>
                <a:lnTo>
                  <a:pt x="49657" y="2235200"/>
                </a:lnTo>
                <a:lnTo>
                  <a:pt x="61088" y="2273300"/>
                </a:lnTo>
                <a:lnTo>
                  <a:pt x="73637" y="2324100"/>
                </a:lnTo>
                <a:lnTo>
                  <a:pt x="87286" y="2362200"/>
                </a:lnTo>
                <a:lnTo>
                  <a:pt x="102019" y="2413000"/>
                </a:lnTo>
                <a:lnTo>
                  <a:pt x="117820" y="2451100"/>
                </a:lnTo>
                <a:lnTo>
                  <a:pt x="134670" y="2489200"/>
                </a:lnTo>
                <a:lnTo>
                  <a:pt x="152554" y="2540000"/>
                </a:lnTo>
                <a:lnTo>
                  <a:pt x="171456" y="2578100"/>
                </a:lnTo>
                <a:lnTo>
                  <a:pt x="191357" y="2616200"/>
                </a:lnTo>
                <a:lnTo>
                  <a:pt x="212242" y="2654300"/>
                </a:lnTo>
                <a:lnTo>
                  <a:pt x="234093" y="2692400"/>
                </a:lnTo>
                <a:lnTo>
                  <a:pt x="256895" y="2730500"/>
                </a:lnTo>
                <a:lnTo>
                  <a:pt x="280629" y="2781300"/>
                </a:lnTo>
                <a:lnTo>
                  <a:pt x="305280" y="2806700"/>
                </a:lnTo>
                <a:lnTo>
                  <a:pt x="330831" y="2844800"/>
                </a:lnTo>
                <a:lnTo>
                  <a:pt x="357265" y="2882900"/>
                </a:lnTo>
                <a:lnTo>
                  <a:pt x="384565" y="2921000"/>
                </a:lnTo>
                <a:lnTo>
                  <a:pt x="412714" y="2959100"/>
                </a:lnTo>
                <a:lnTo>
                  <a:pt x="441696" y="2984500"/>
                </a:lnTo>
                <a:lnTo>
                  <a:pt x="471494" y="3022600"/>
                </a:lnTo>
                <a:lnTo>
                  <a:pt x="502091" y="3060700"/>
                </a:lnTo>
                <a:lnTo>
                  <a:pt x="533471" y="3086100"/>
                </a:lnTo>
                <a:lnTo>
                  <a:pt x="565617" y="3124200"/>
                </a:lnTo>
                <a:lnTo>
                  <a:pt x="598511" y="3149600"/>
                </a:lnTo>
                <a:lnTo>
                  <a:pt x="632138" y="3175000"/>
                </a:lnTo>
                <a:lnTo>
                  <a:pt x="666480" y="3213100"/>
                </a:lnTo>
                <a:lnTo>
                  <a:pt x="701521" y="3238500"/>
                </a:lnTo>
                <a:lnTo>
                  <a:pt x="737245" y="3263900"/>
                </a:lnTo>
                <a:lnTo>
                  <a:pt x="773633" y="3289300"/>
                </a:lnTo>
                <a:lnTo>
                  <a:pt x="810670" y="3314700"/>
                </a:lnTo>
                <a:lnTo>
                  <a:pt x="848339" y="3340100"/>
                </a:lnTo>
                <a:lnTo>
                  <a:pt x="886622" y="3365500"/>
                </a:lnTo>
                <a:lnTo>
                  <a:pt x="925505" y="3378200"/>
                </a:lnTo>
                <a:lnTo>
                  <a:pt x="1004997" y="3429000"/>
                </a:lnTo>
                <a:lnTo>
                  <a:pt x="1045573" y="3441700"/>
                </a:lnTo>
                <a:lnTo>
                  <a:pt x="1086681" y="3467100"/>
                </a:lnTo>
                <a:lnTo>
                  <a:pt x="1170424" y="3492500"/>
                </a:lnTo>
                <a:lnTo>
                  <a:pt x="1213025" y="3517900"/>
                </a:lnTo>
                <a:lnTo>
                  <a:pt x="1387907" y="3568700"/>
                </a:lnTo>
                <a:lnTo>
                  <a:pt x="2227569" y="3568700"/>
                </a:lnTo>
                <a:lnTo>
                  <a:pt x="2361905" y="3530600"/>
                </a:lnTo>
                <a:lnTo>
                  <a:pt x="2405664" y="3505200"/>
                </a:lnTo>
                <a:lnTo>
                  <a:pt x="2533675" y="3467100"/>
                </a:lnTo>
                <a:lnTo>
                  <a:pt x="2616152" y="3416300"/>
                </a:lnTo>
                <a:lnTo>
                  <a:pt x="2656488" y="3403600"/>
                </a:lnTo>
                <a:lnTo>
                  <a:pt x="2696203" y="3378200"/>
                </a:lnTo>
                <a:lnTo>
                  <a:pt x="2735284" y="3352800"/>
                </a:lnTo>
                <a:lnTo>
                  <a:pt x="2773715" y="3327400"/>
                </a:lnTo>
                <a:lnTo>
                  <a:pt x="2811482" y="3314700"/>
                </a:lnTo>
                <a:lnTo>
                  <a:pt x="2848570" y="3276600"/>
                </a:lnTo>
                <a:lnTo>
                  <a:pt x="2884966" y="3251200"/>
                </a:lnTo>
                <a:lnTo>
                  <a:pt x="2920655" y="3225800"/>
                </a:lnTo>
                <a:lnTo>
                  <a:pt x="2955622" y="3200400"/>
                </a:lnTo>
                <a:lnTo>
                  <a:pt x="2989853" y="3175000"/>
                </a:lnTo>
                <a:lnTo>
                  <a:pt x="3023334" y="3136900"/>
                </a:lnTo>
                <a:lnTo>
                  <a:pt x="3056051" y="3111500"/>
                </a:lnTo>
                <a:lnTo>
                  <a:pt x="3087988" y="3086100"/>
                </a:lnTo>
                <a:lnTo>
                  <a:pt x="3119131" y="3048000"/>
                </a:lnTo>
                <a:lnTo>
                  <a:pt x="3149467" y="3009900"/>
                </a:lnTo>
                <a:lnTo>
                  <a:pt x="3178980" y="2984500"/>
                </a:lnTo>
                <a:lnTo>
                  <a:pt x="3207657" y="2946400"/>
                </a:lnTo>
                <a:lnTo>
                  <a:pt x="1705148" y="2946400"/>
                </a:lnTo>
                <a:lnTo>
                  <a:pt x="1658819" y="2933700"/>
                </a:lnTo>
                <a:lnTo>
                  <a:pt x="1613014" y="2933700"/>
                </a:lnTo>
                <a:lnTo>
                  <a:pt x="1435879" y="2882900"/>
                </a:lnTo>
                <a:lnTo>
                  <a:pt x="1393328" y="2870200"/>
                </a:lnTo>
                <a:lnTo>
                  <a:pt x="1351556" y="2844800"/>
                </a:lnTo>
                <a:lnTo>
                  <a:pt x="1310604" y="2832100"/>
                </a:lnTo>
                <a:lnTo>
                  <a:pt x="1270516" y="2806700"/>
                </a:lnTo>
                <a:lnTo>
                  <a:pt x="1231333" y="2794000"/>
                </a:lnTo>
                <a:lnTo>
                  <a:pt x="1193098" y="2768600"/>
                </a:lnTo>
                <a:lnTo>
                  <a:pt x="1155853" y="2743200"/>
                </a:lnTo>
                <a:lnTo>
                  <a:pt x="1119640" y="2717800"/>
                </a:lnTo>
                <a:lnTo>
                  <a:pt x="1084503" y="2692400"/>
                </a:lnTo>
                <a:lnTo>
                  <a:pt x="1050484" y="2654300"/>
                </a:lnTo>
                <a:lnTo>
                  <a:pt x="1017624" y="2628900"/>
                </a:lnTo>
                <a:lnTo>
                  <a:pt x="985967" y="2590800"/>
                </a:lnTo>
                <a:lnTo>
                  <a:pt x="955554" y="2565400"/>
                </a:lnTo>
                <a:lnTo>
                  <a:pt x="926429" y="2527300"/>
                </a:lnTo>
                <a:lnTo>
                  <a:pt x="898633" y="2489200"/>
                </a:lnTo>
                <a:lnTo>
                  <a:pt x="872210" y="2451100"/>
                </a:lnTo>
                <a:lnTo>
                  <a:pt x="847201" y="2413000"/>
                </a:lnTo>
                <a:lnTo>
                  <a:pt x="823648" y="2374900"/>
                </a:lnTo>
                <a:lnTo>
                  <a:pt x="801595" y="2336800"/>
                </a:lnTo>
                <a:lnTo>
                  <a:pt x="781084" y="2298700"/>
                </a:lnTo>
                <a:lnTo>
                  <a:pt x="762157" y="2260600"/>
                </a:lnTo>
                <a:lnTo>
                  <a:pt x="744856" y="2222500"/>
                </a:lnTo>
                <a:lnTo>
                  <a:pt x="729224" y="2171700"/>
                </a:lnTo>
                <a:lnTo>
                  <a:pt x="715304" y="2133600"/>
                </a:lnTo>
                <a:lnTo>
                  <a:pt x="703138" y="2082800"/>
                </a:lnTo>
                <a:lnTo>
                  <a:pt x="692767" y="2044700"/>
                </a:lnTo>
                <a:lnTo>
                  <a:pt x="684235" y="1993900"/>
                </a:lnTo>
                <a:lnTo>
                  <a:pt x="677585" y="1943100"/>
                </a:lnTo>
                <a:lnTo>
                  <a:pt x="672857" y="1892300"/>
                </a:lnTo>
                <a:lnTo>
                  <a:pt x="670119" y="1854200"/>
                </a:lnTo>
                <a:lnTo>
                  <a:pt x="669383" y="1803400"/>
                </a:lnTo>
                <a:lnTo>
                  <a:pt x="670613" y="1752600"/>
                </a:lnTo>
                <a:lnTo>
                  <a:pt x="673773" y="1701800"/>
                </a:lnTo>
                <a:lnTo>
                  <a:pt x="678826" y="1663700"/>
                </a:lnTo>
                <a:lnTo>
                  <a:pt x="685736" y="1612900"/>
                </a:lnTo>
                <a:lnTo>
                  <a:pt x="694468" y="1574800"/>
                </a:lnTo>
                <a:lnTo>
                  <a:pt x="704983" y="1524000"/>
                </a:lnTo>
                <a:lnTo>
                  <a:pt x="717247" y="1485900"/>
                </a:lnTo>
                <a:lnTo>
                  <a:pt x="731223" y="1435100"/>
                </a:lnTo>
                <a:lnTo>
                  <a:pt x="746875" y="1397000"/>
                </a:lnTo>
                <a:lnTo>
                  <a:pt x="764166" y="1358900"/>
                </a:lnTo>
                <a:lnTo>
                  <a:pt x="783061" y="1308100"/>
                </a:lnTo>
                <a:lnTo>
                  <a:pt x="803522" y="1270000"/>
                </a:lnTo>
                <a:lnTo>
                  <a:pt x="825514" y="1231900"/>
                </a:lnTo>
                <a:lnTo>
                  <a:pt x="849000" y="1193800"/>
                </a:lnTo>
                <a:lnTo>
                  <a:pt x="873945" y="1155700"/>
                </a:lnTo>
                <a:lnTo>
                  <a:pt x="900311" y="1117600"/>
                </a:lnTo>
                <a:lnTo>
                  <a:pt x="928063" y="1092200"/>
                </a:lnTo>
                <a:lnTo>
                  <a:pt x="957164" y="1054100"/>
                </a:lnTo>
                <a:lnTo>
                  <a:pt x="987578" y="1016000"/>
                </a:lnTo>
                <a:lnTo>
                  <a:pt x="1019268" y="990600"/>
                </a:lnTo>
                <a:lnTo>
                  <a:pt x="1052199" y="965200"/>
                </a:lnTo>
                <a:lnTo>
                  <a:pt x="1086335" y="927100"/>
                </a:lnTo>
                <a:lnTo>
                  <a:pt x="1121638" y="901700"/>
                </a:lnTo>
                <a:lnTo>
                  <a:pt x="1158073" y="876300"/>
                </a:lnTo>
                <a:lnTo>
                  <a:pt x="1195603" y="850900"/>
                </a:lnTo>
                <a:lnTo>
                  <a:pt x="1234192" y="825500"/>
                </a:lnTo>
                <a:lnTo>
                  <a:pt x="1273804" y="800100"/>
                </a:lnTo>
                <a:lnTo>
                  <a:pt x="1314402" y="787400"/>
                </a:lnTo>
                <a:lnTo>
                  <a:pt x="1355951" y="762000"/>
                </a:lnTo>
                <a:lnTo>
                  <a:pt x="1485935" y="723900"/>
                </a:lnTo>
                <a:lnTo>
                  <a:pt x="1623166" y="685800"/>
                </a:lnTo>
                <a:lnTo>
                  <a:pt x="1670350" y="685800"/>
                </a:lnTo>
                <a:lnTo>
                  <a:pt x="1718194" y="673100"/>
                </a:lnTo>
                <a:lnTo>
                  <a:pt x="3209963" y="673100"/>
                </a:lnTo>
                <a:lnTo>
                  <a:pt x="3200580" y="660400"/>
                </a:lnTo>
                <a:lnTo>
                  <a:pt x="3171596" y="622300"/>
                </a:lnTo>
                <a:lnTo>
                  <a:pt x="3141796" y="596900"/>
                </a:lnTo>
                <a:lnTo>
                  <a:pt x="3111196" y="558800"/>
                </a:lnTo>
                <a:lnTo>
                  <a:pt x="3079813" y="533400"/>
                </a:lnTo>
                <a:lnTo>
                  <a:pt x="3047662" y="495300"/>
                </a:lnTo>
                <a:lnTo>
                  <a:pt x="3014763" y="469900"/>
                </a:lnTo>
                <a:lnTo>
                  <a:pt x="2981130" y="444500"/>
                </a:lnTo>
                <a:lnTo>
                  <a:pt x="2946781" y="406400"/>
                </a:lnTo>
                <a:lnTo>
                  <a:pt x="2911733" y="381000"/>
                </a:lnTo>
                <a:lnTo>
                  <a:pt x="2876003" y="355600"/>
                </a:lnTo>
                <a:lnTo>
                  <a:pt x="2839606" y="330200"/>
                </a:lnTo>
                <a:lnTo>
                  <a:pt x="2802561" y="304800"/>
                </a:lnTo>
                <a:lnTo>
                  <a:pt x="2764884" y="279400"/>
                </a:lnTo>
                <a:lnTo>
                  <a:pt x="2726591" y="254000"/>
                </a:lnTo>
                <a:lnTo>
                  <a:pt x="2687700" y="228600"/>
                </a:lnTo>
                <a:lnTo>
                  <a:pt x="2648227" y="215900"/>
                </a:lnTo>
                <a:lnTo>
                  <a:pt x="2608189" y="190500"/>
                </a:lnTo>
                <a:lnTo>
                  <a:pt x="2567603" y="177800"/>
                </a:lnTo>
                <a:lnTo>
                  <a:pt x="2526485" y="152400"/>
                </a:lnTo>
                <a:lnTo>
                  <a:pt x="2442723" y="127000"/>
                </a:lnTo>
                <a:lnTo>
                  <a:pt x="2400113" y="101600"/>
                </a:lnTo>
                <a:lnTo>
                  <a:pt x="2225196" y="50800"/>
                </a:lnTo>
                <a:close/>
              </a:path>
              <a:path w="3613150" h="3606800">
                <a:moveTo>
                  <a:pt x="3209963" y="673100"/>
                </a:moveTo>
                <a:lnTo>
                  <a:pt x="1908074" y="673100"/>
                </a:lnTo>
                <a:lnTo>
                  <a:pt x="1954440" y="685800"/>
                </a:lnTo>
                <a:lnTo>
                  <a:pt x="2000280" y="685800"/>
                </a:lnTo>
                <a:lnTo>
                  <a:pt x="2045552" y="698500"/>
                </a:lnTo>
                <a:lnTo>
                  <a:pt x="2220104" y="749300"/>
                </a:lnTo>
                <a:lnTo>
                  <a:pt x="2261896" y="774700"/>
                </a:lnTo>
                <a:lnTo>
                  <a:pt x="2302865" y="787400"/>
                </a:lnTo>
                <a:lnTo>
                  <a:pt x="2342968" y="812800"/>
                </a:lnTo>
                <a:lnTo>
                  <a:pt x="2382164" y="825500"/>
                </a:lnTo>
                <a:lnTo>
                  <a:pt x="2420409" y="850900"/>
                </a:lnTo>
                <a:lnTo>
                  <a:pt x="2457662" y="876300"/>
                </a:lnTo>
                <a:lnTo>
                  <a:pt x="2493879" y="901700"/>
                </a:lnTo>
                <a:lnTo>
                  <a:pt x="2529019" y="927100"/>
                </a:lnTo>
                <a:lnTo>
                  <a:pt x="2563038" y="965200"/>
                </a:lnTo>
                <a:lnTo>
                  <a:pt x="2595895" y="990600"/>
                </a:lnTo>
                <a:lnTo>
                  <a:pt x="2627547" y="1028700"/>
                </a:lnTo>
                <a:lnTo>
                  <a:pt x="2657952" y="1054100"/>
                </a:lnTo>
                <a:lnTo>
                  <a:pt x="2687068" y="1092200"/>
                </a:lnTo>
                <a:lnTo>
                  <a:pt x="2714851" y="1130300"/>
                </a:lnTo>
                <a:lnTo>
                  <a:pt x="2741259" y="1168400"/>
                </a:lnTo>
                <a:lnTo>
                  <a:pt x="2766251" y="1193800"/>
                </a:lnTo>
                <a:lnTo>
                  <a:pt x="2789783" y="1231900"/>
                </a:lnTo>
                <a:lnTo>
                  <a:pt x="2811814" y="1282700"/>
                </a:lnTo>
                <a:lnTo>
                  <a:pt x="2832300" y="1320800"/>
                </a:lnTo>
                <a:lnTo>
                  <a:pt x="2851200" y="1358900"/>
                </a:lnTo>
                <a:lnTo>
                  <a:pt x="2868470" y="1397000"/>
                </a:lnTo>
                <a:lnTo>
                  <a:pt x="2884069" y="1447800"/>
                </a:lnTo>
                <a:lnTo>
                  <a:pt x="2897955" y="1485900"/>
                </a:lnTo>
                <a:lnTo>
                  <a:pt x="2910084" y="1536700"/>
                </a:lnTo>
                <a:lnTo>
                  <a:pt x="2920414" y="1574800"/>
                </a:lnTo>
                <a:lnTo>
                  <a:pt x="2928903" y="1625600"/>
                </a:lnTo>
                <a:lnTo>
                  <a:pt x="2935509" y="1676400"/>
                </a:lnTo>
                <a:lnTo>
                  <a:pt x="2940188" y="1727200"/>
                </a:lnTo>
                <a:lnTo>
                  <a:pt x="2942927" y="1765300"/>
                </a:lnTo>
                <a:lnTo>
                  <a:pt x="2943663" y="1816100"/>
                </a:lnTo>
                <a:lnTo>
                  <a:pt x="2942433" y="1866900"/>
                </a:lnTo>
                <a:lnTo>
                  <a:pt x="2939273" y="1905000"/>
                </a:lnTo>
                <a:lnTo>
                  <a:pt x="2934220" y="1955800"/>
                </a:lnTo>
                <a:lnTo>
                  <a:pt x="2927309" y="2006600"/>
                </a:lnTo>
                <a:lnTo>
                  <a:pt x="2918578" y="2044700"/>
                </a:lnTo>
                <a:lnTo>
                  <a:pt x="2908063" y="2095500"/>
                </a:lnTo>
                <a:lnTo>
                  <a:pt x="2895799" y="2133600"/>
                </a:lnTo>
                <a:lnTo>
                  <a:pt x="2881823" y="2184400"/>
                </a:lnTo>
                <a:lnTo>
                  <a:pt x="2866171" y="2222500"/>
                </a:lnTo>
                <a:lnTo>
                  <a:pt x="2848880" y="2260600"/>
                </a:lnTo>
                <a:lnTo>
                  <a:pt x="2829985" y="2298700"/>
                </a:lnTo>
                <a:lnTo>
                  <a:pt x="2809524" y="2349500"/>
                </a:lnTo>
                <a:lnTo>
                  <a:pt x="2787532" y="2387600"/>
                </a:lnTo>
                <a:lnTo>
                  <a:pt x="2764046" y="2425700"/>
                </a:lnTo>
                <a:lnTo>
                  <a:pt x="2739101" y="2463800"/>
                </a:lnTo>
                <a:lnTo>
                  <a:pt x="2712735" y="2489200"/>
                </a:lnTo>
                <a:lnTo>
                  <a:pt x="2684983" y="2527300"/>
                </a:lnTo>
                <a:lnTo>
                  <a:pt x="2655882" y="2565400"/>
                </a:lnTo>
                <a:lnTo>
                  <a:pt x="2625468" y="2603500"/>
                </a:lnTo>
                <a:lnTo>
                  <a:pt x="2593778" y="2628900"/>
                </a:lnTo>
                <a:lnTo>
                  <a:pt x="2560846" y="2654300"/>
                </a:lnTo>
                <a:lnTo>
                  <a:pt x="2526711" y="2692400"/>
                </a:lnTo>
                <a:lnTo>
                  <a:pt x="2491408" y="2717800"/>
                </a:lnTo>
                <a:lnTo>
                  <a:pt x="2454973" y="2743200"/>
                </a:lnTo>
                <a:lnTo>
                  <a:pt x="2417443" y="2768600"/>
                </a:lnTo>
                <a:lnTo>
                  <a:pt x="2378854" y="2794000"/>
                </a:lnTo>
                <a:lnTo>
                  <a:pt x="2339242" y="2806700"/>
                </a:lnTo>
                <a:lnTo>
                  <a:pt x="2298644" y="2832100"/>
                </a:lnTo>
                <a:lnTo>
                  <a:pt x="2257095" y="2857500"/>
                </a:lnTo>
                <a:lnTo>
                  <a:pt x="2171292" y="2882900"/>
                </a:lnTo>
                <a:lnTo>
                  <a:pt x="1989880" y="2933700"/>
                </a:lnTo>
                <a:lnTo>
                  <a:pt x="1942696" y="2933700"/>
                </a:lnTo>
                <a:lnTo>
                  <a:pt x="1894851" y="2946400"/>
                </a:lnTo>
                <a:lnTo>
                  <a:pt x="3207657" y="2946400"/>
                </a:lnTo>
                <a:lnTo>
                  <a:pt x="3235482" y="2908300"/>
                </a:lnTo>
                <a:lnTo>
                  <a:pt x="3262442" y="2882900"/>
                </a:lnTo>
                <a:lnTo>
                  <a:pt x="3288522" y="2844800"/>
                </a:lnTo>
                <a:lnTo>
                  <a:pt x="3313708" y="2806700"/>
                </a:lnTo>
                <a:lnTo>
                  <a:pt x="3337985" y="2768600"/>
                </a:lnTo>
                <a:lnTo>
                  <a:pt x="3361338" y="2730500"/>
                </a:lnTo>
                <a:lnTo>
                  <a:pt x="3383755" y="2692400"/>
                </a:lnTo>
                <a:lnTo>
                  <a:pt x="3405219" y="2654300"/>
                </a:lnTo>
                <a:lnTo>
                  <a:pt x="3425717" y="2603500"/>
                </a:lnTo>
                <a:lnTo>
                  <a:pt x="3445234" y="2565400"/>
                </a:lnTo>
                <a:lnTo>
                  <a:pt x="3463756" y="2527300"/>
                </a:lnTo>
                <a:lnTo>
                  <a:pt x="3481269" y="2489200"/>
                </a:lnTo>
                <a:lnTo>
                  <a:pt x="3497757" y="2438400"/>
                </a:lnTo>
                <a:lnTo>
                  <a:pt x="3513208" y="2400300"/>
                </a:lnTo>
                <a:lnTo>
                  <a:pt x="3527605" y="2362200"/>
                </a:lnTo>
                <a:lnTo>
                  <a:pt x="3540935" y="2311400"/>
                </a:lnTo>
                <a:lnTo>
                  <a:pt x="3553184" y="2273300"/>
                </a:lnTo>
                <a:lnTo>
                  <a:pt x="3564337" y="2222500"/>
                </a:lnTo>
                <a:lnTo>
                  <a:pt x="3574380" y="2184400"/>
                </a:lnTo>
                <a:lnTo>
                  <a:pt x="3583297" y="2133600"/>
                </a:lnTo>
                <a:lnTo>
                  <a:pt x="3591076" y="2095500"/>
                </a:lnTo>
                <a:lnTo>
                  <a:pt x="3597701" y="2044700"/>
                </a:lnTo>
                <a:lnTo>
                  <a:pt x="3603158" y="2006600"/>
                </a:lnTo>
                <a:lnTo>
                  <a:pt x="3607433" y="1955800"/>
                </a:lnTo>
                <a:lnTo>
                  <a:pt x="3610511" y="1905000"/>
                </a:lnTo>
                <a:lnTo>
                  <a:pt x="3612378" y="1854200"/>
                </a:lnTo>
                <a:lnTo>
                  <a:pt x="3613020" y="1816100"/>
                </a:lnTo>
                <a:lnTo>
                  <a:pt x="3612421" y="1765300"/>
                </a:lnTo>
                <a:lnTo>
                  <a:pt x="3610568" y="1714500"/>
                </a:lnTo>
                <a:lnTo>
                  <a:pt x="3607446" y="1663700"/>
                </a:lnTo>
                <a:lnTo>
                  <a:pt x="3603107" y="1625600"/>
                </a:lnTo>
                <a:lnTo>
                  <a:pt x="3597547" y="1574800"/>
                </a:lnTo>
                <a:lnTo>
                  <a:pt x="3590785" y="1524000"/>
                </a:lnTo>
                <a:lnTo>
                  <a:pt x="3582836" y="1485900"/>
                </a:lnTo>
                <a:lnTo>
                  <a:pt x="3573717" y="1435100"/>
                </a:lnTo>
                <a:lnTo>
                  <a:pt x="3563446" y="1384300"/>
                </a:lnTo>
                <a:lnTo>
                  <a:pt x="3552038" y="1346200"/>
                </a:lnTo>
                <a:lnTo>
                  <a:pt x="3539511" y="1295400"/>
                </a:lnTo>
                <a:lnTo>
                  <a:pt x="3525882" y="1257300"/>
                </a:lnTo>
                <a:lnTo>
                  <a:pt x="3511168" y="1206500"/>
                </a:lnTo>
                <a:lnTo>
                  <a:pt x="3495384" y="1168400"/>
                </a:lnTo>
                <a:lnTo>
                  <a:pt x="3478549" y="1130300"/>
                </a:lnTo>
                <a:lnTo>
                  <a:pt x="3460678" y="1079500"/>
                </a:lnTo>
                <a:lnTo>
                  <a:pt x="3441789" y="1041400"/>
                </a:lnTo>
                <a:lnTo>
                  <a:pt x="3421898" y="1003300"/>
                </a:lnTo>
                <a:lnTo>
                  <a:pt x="3401023" y="965200"/>
                </a:lnTo>
                <a:lnTo>
                  <a:pt x="3379179" y="927100"/>
                </a:lnTo>
                <a:lnTo>
                  <a:pt x="3356384" y="876300"/>
                </a:lnTo>
                <a:lnTo>
                  <a:pt x="3332655" y="838200"/>
                </a:lnTo>
                <a:lnTo>
                  <a:pt x="3308008" y="800100"/>
                </a:lnTo>
                <a:lnTo>
                  <a:pt x="3282460" y="774700"/>
                </a:lnTo>
                <a:lnTo>
                  <a:pt x="3256028" y="736600"/>
                </a:lnTo>
                <a:lnTo>
                  <a:pt x="3228729" y="698500"/>
                </a:lnTo>
                <a:lnTo>
                  <a:pt x="3209963" y="673100"/>
                </a:lnTo>
                <a:close/>
              </a:path>
              <a:path w="3613150" h="3606800">
                <a:moveTo>
                  <a:pt x="2089781" y="25400"/>
                </a:moveTo>
                <a:lnTo>
                  <a:pt x="1524091" y="25400"/>
                </a:lnTo>
                <a:lnTo>
                  <a:pt x="1431214" y="50800"/>
                </a:lnTo>
                <a:lnTo>
                  <a:pt x="2180432" y="50800"/>
                </a:lnTo>
                <a:lnTo>
                  <a:pt x="2089781" y="25400"/>
                </a:lnTo>
                <a:close/>
              </a:path>
              <a:path w="3613150" h="3606800">
                <a:moveTo>
                  <a:pt x="1997743" y="12700"/>
                </a:moveTo>
                <a:lnTo>
                  <a:pt x="1618708" y="12700"/>
                </a:lnTo>
                <a:lnTo>
                  <a:pt x="1571189" y="25400"/>
                </a:lnTo>
                <a:lnTo>
                  <a:pt x="2043927" y="25400"/>
                </a:lnTo>
                <a:lnTo>
                  <a:pt x="1997743" y="12700"/>
                </a:lnTo>
                <a:close/>
              </a:path>
              <a:path w="3613150" h="3606800">
                <a:moveTo>
                  <a:pt x="1810046" y="0"/>
                </a:moveTo>
                <a:lnTo>
                  <a:pt x="1762465" y="12700"/>
                </a:lnTo>
                <a:lnTo>
                  <a:pt x="1857381" y="12700"/>
                </a:lnTo>
                <a:lnTo>
                  <a:pt x="1810046" y="0"/>
                </a:lnTo>
                <a:close/>
              </a:path>
            </a:pathLst>
          </a:custGeom>
          <a:solidFill>
            <a:srgbClr val="F1F1F1"/>
          </a:solidFill>
        </p:spPr>
        <p:txBody>
          <a:bodyPr wrap="square" lIns="0" tIns="0" rIns="0" bIns="0" rtlCol="0"/>
          <a:lstStyle/>
          <a:p>
            <a:endParaRPr/>
          </a:p>
        </p:txBody>
      </p:sp>
      <p:sp>
        <p:nvSpPr>
          <p:cNvPr id="4" name="object 4"/>
          <p:cNvSpPr/>
          <p:nvPr/>
        </p:nvSpPr>
        <p:spPr>
          <a:xfrm>
            <a:off x="10379964" y="1034796"/>
            <a:ext cx="1795271" cy="2756916"/>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269619" y="307340"/>
            <a:ext cx="4943475" cy="756920"/>
          </a:xfrm>
          <a:prstGeom prst="rect">
            <a:avLst/>
          </a:prstGeom>
        </p:spPr>
        <p:txBody>
          <a:bodyPr vert="horz" wrap="square" lIns="0" tIns="12700" rIns="0" bIns="0" rtlCol="0" anchor="t">
            <a:spAutoFit/>
          </a:bodyPr>
          <a:lstStyle/>
          <a:p>
            <a:pPr marL="12700">
              <a:spcBef>
                <a:spcPts val="100"/>
              </a:spcBef>
            </a:pPr>
            <a:r>
              <a:rPr lang="tr-TR" sz="4800" spc="-525"/>
              <a:t>WHY  </a:t>
            </a:r>
            <a:r>
              <a:rPr sz="4800" spc="440" dirty="0"/>
              <a:t>CySPOT?</a:t>
            </a:r>
            <a:endParaRPr sz="4800" dirty="0"/>
          </a:p>
        </p:txBody>
      </p:sp>
      <p:grpSp>
        <p:nvGrpSpPr>
          <p:cNvPr id="6" name="object 6"/>
          <p:cNvGrpSpPr/>
          <p:nvPr/>
        </p:nvGrpSpPr>
        <p:grpSpPr>
          <a:xfrm>
            <a:off x="4267691" y="1611751"/>
            <a:ext cx="4136263" cy="4171836"/>
            <a:chOff x="3793236" y="1884921"/>
            <a:chExt cx="4136263" cy="4171836"/>
          </a:xfrm>
        </p:grpSpPr>
        <p:sp>
          <p:nvSpPr>
            <p:cNvPr id="7" name="object 7"/>
            <p:cNvSpPr/>
            <p:nvPr/>
          </p:nvSpPr>
          <p:spPr>
            <a:xfrm>
              <a:off x="3901440" y="1884921"/>
              <a:ext cx="2644140" cy="1756410"/>
            </a:xfrm>
            <a:custGeom>
              <a:avLst/>
              <a:gdLst/>
              <a:ahLst/>
              <a:cxnLst/>
              <a:rect l="l" t="t" r="r" b="b"/>
              <a:pathLst>
                <a:path w="2644140" h="1756410">
                  <a:moveTo>
                    <a:pt x="1948304" y="0"/>
                  </a:moveTo>
                  <a:lnTo>
                    <a:pt x="1902097" y="198"/>
                  </a:lnTo>
                  <a:lnTo>
                    <a:pt x="1856002" y="1420"/>
                  </a:lnTo>
                  <a:lnTo>
                    <a:pt x="1810034" y="3660"/>
                  </a:lnTo>
                  <a:lnTo>
                    <a:pt x="1764209" y="6911"/>
                  </a:lnTo>
                  <a:lnTo>
                    <a:pt x="1718542" y="11165"/>
                  </a:lnTo>
                  <a:lnTo>
                    <a:pt x="1673048" y="16417"/>
                  </a:lnTo>
                  <a:lnTo>
                    <a:pt x="1627744" y="22659"/>
                  </a:lnTo>
                  <a:lnTo>
                    <a:pt x="1582645" y="29885"/>
                  </a:lnTo>
                  <a:lnTo>
                    <a:pt x="1537767" y="38088"/>
                  </a:lnTo>
                  <a:lnTo>
                    <a:pt x="1493125" y="47262"/>
                  </a:lnTo>
                  <a:lnTo>
                    <a:pt x="1448735" y="57399"/>
                  </a:lnTo>
                  <a:lnTo>
                    <a:pt x="1404613" y="68493"/>
                  </a:lnTo>
                  <a:lnTo>
                    <a:pt x="1360774" y="80538"/>
                  </a:lnTo>
                  <a:lnTo>
                    <a:pt x="1317234" y="93526"/>
                  </a:lnTo>
                  <a:lnTo>
                    <a:pt x="1274008" y="107451"/>
                  </a:lnTo>
                  <a:lnTo>
                    <a:pt x="1231112" y="122306"/>
                  </a:lnTo>
                  <a:lnTo>
                    <a:pt x="1188562" y="138085"/>
                  </a:lnTo>
                  <a:lnTo>
                    <a:pt x="1146373" y="154780"/>
                  </a:lnTo>
                  <a:lnTo>
                    <a:pt x="1104561" y="172385"/>
                  </a:lnTo>
                  <a:lnTo>
                    <a:pt x="1063142" y="190894"/>
                  </a:lnTo>
                  <a:lnTo>
                    <a:pt x="1022131" y="210299"/>
                  </a:lnTo>
                  <a:lnTo>
                    <a:pt x="981544" y="230594"/>
                  </a:lnTo>
                  <a:lnTo>
                    <a:pt x="941396" y="251772"/>
                  </a:lnTo>
                  <a:lnTo>
                    <a:pt x="901703" y="273827"/>
                  </a:lnTo>
                  <a:lnTo>
                    <a:pt x="862481" y="296752"/>
                  </a:lnTo>
                  <a:lnTo>
                    <a:pt x="823745" y="320539"/>
                  </a:lnTo>
                  <a:lnTo>
                    <a:pt x="785511" y="345183"/>
                  </a:lnTo>
                  <a:lnTo>
                    <a:pt x="747794" y="370677"/>
                  </a:lnTo>
                  <a:lnTo>
                    <a:pt x="710611" y="397013"/>
                  </a:lnTo>
                  <a:lnTo>
                    <a:pt x="673977" y="424186"/>
                  </a:lnTo>
                  <a:lnTo>
                    <a:pt x="637906" y="452189"/>
                  </a:lnTo>
                  <a:lnTo>
                    <a:pt x="602416" y="481014"/>
                  </a:lnTo>
                  <a:lnTo>
                    <a:pt x="567522" y="510655"/>
                  </a:lnTo>
                  <a:lnTo>
                    <a:pt x="533239" y="541106"/>
                  </a:lnTo>
                  <a:lnTo>
                    <a:pt x="499582" y="572359"/>
                  </a:lnTo>
                  <a:lnTo>
                    <a:pt x="466569" y="604408"/>
                  </a:lnTo>
                  <a:lnTo>
                    <a:pt x="434213" y="637247"/>
                  </a:lnTo>
                  <a:lnTo>
                    <a:pt x="402531" y="670868"/>
                  </a:lnTo>
                  <a:lnTo>
                    <a:pt x="371539" y="705265"/>
                  </a:lnTo>
                  <a:lnTo>
                    <a:pt x="341251" y="740431"/>
                  </a:lnTo>
                  <a:lnTo>
                    <a:pt x="311684" y="776360"/>
                  </a:lnTo>
                  <a:lnTo>
                    <a:pt x="282853" y="813045"/>
                  </a:lnTo>
                  <a:lnTo>
                    <a:pt x="254775" y="850478"/>
                  </a:lnTo>
                  <a:lnTo>
                    <a:pt x="227463" y="888654"/>
                  </a:lnTo>
                  <a:lnTo>
                    <a:pt x="200935" y="927565"/>
                  </a:lnTo>
                  <a:lnTo>
                    <a:pt x="175206" y="967205"/>
                  </a:lnTo>
                  <a:lnTo>
                    <a:pt x="150291" y="1007568"/>
                  </a:lnTo>
                  <a:lnTo>
                    <a:pt x="126206" y="1048646"/>
                  </a:lnTo>
                  <a:lnTo>
                    <a:pt x="102966" y="1090433"/>
                  </a:lnTo>
                  <a:lnTo>
                    <a:pt x="80588" y="1132921"/>
                  </a:lnTo>
                  <a:lnTo>
                    <a:pt x="59086" y="1176105"/>
                  </a:lnTo>
                  <a:lnTo>
                    <a:pt x="38478" y="1219978"/>
                  </a:lnTo>
                  <a:lnTo>
                    <a:pt x="18777" y="1264533"/>
                  </a:lnTo>
                  <a:lnTo>
                    <a:pt x="0" y="1309763"/>
                  </a:lnTo>
                  <a:lnTo>
                    <a:pt x="1112901" y="1755914"/>
                  </a:lnTo>
                  <a:lnTo>
                    <a:pt x="1131570" y="1712831"/>
                  </a:lnTo>
                  <a:lnTo>
                    <a:pt x="1152343" y="1671188"/>
                  </a:lnTo>
                  <a:lnTo>
                    <a:pt x="1175133" y="1631025"/>
                  </a:lnTo>
                  <a:lnTo>
                    <a:pt x="1199854" y="1592381"/>
                  </a:lnTo>
                  <a:lnTo>
                    <a:pt x="1226422" y="1555296"/>
                  </a:lnTo>
                  <a:lnTo>
                    <a:pt x="1254750" y="1519810"/>
                  </a:lnTo>
                  <a:lnTo>
                    <a:pt x="1284754" y="1485962"/>
                  </a:lnTo>
                  <a:lnTo>
                    <a:pt x="1316346" y="1453791"/>
                  </a:lnTo>
                  <a:lnTo>
                    <a:pt x="1349442" y="1423338"/>
                  </a:lnTo>
                  <a:lnTo>
                    <a:pt x="1383956" y="1394641"/>
                  </a:lnTo>
                  <a:lnTo>
                    <a:pt x="1419803" y="1367742"/>
                  </a:lnTo>
                  <a:lnTo>
                    <a:pt x="1456896" y="1342678"/>
                  </a:lnTo>
                  <a:lnTo>
                    <a:pt x="1495150" y="1319491"/>
                  </a:lnTo>
                  <a:lnTo>
                    <a:pt x="1534480" y="1298219"/>
                  </a:lnTo>
                  <a:lnTo>
                    <a:pt x="1574800" y="1278902"/>
                  </a:lnTo>
                  <a:lnTo>
                    <a:pt x="1616023" y="1261580"/>
                  </a:lnTo>
                  <a:lnTo>
                    <a:pt x="1658066" y="1246292"/>
                  </a:lnTo>
                  <a:lnTo>
                    <a:pt x="1700841" y="1233078"/>
                  </a:lnTo>
                  <a:lnTo>
                    <a:pt x="1744264" y="1221978"/>
                  </a:lnTo>
                  <a:lnTo>
                    <a:pt x="1788249" y="1213031"/>
                  </a:lnTo>
                  <a:lnTo>
                    <a:pt x="1832710" y="1206277"/>
                  </a:lnTo>
                  <a:lnTo>
                    <a:pt x="1877561" y="1201756"/>
                  </a:lnTo>
                  <a:lnTo>
                    <a:pt x="1922717" y="1199506"/>
                  </a:lnTo>
                  <a:lnTo>
                    <a:pt x="1968092" y="1199569"/>
                  </a:lnTo>
                  <a:lnTo>
                    <a:pt x="2013601" y="1201982"/>
                  </a:lnTo>
                  <a:lnTo>
                    <a:pt x="2059158" y="1206787"/>
                  </a:lnTo>
                  <a:lnTo>
                    <a:pt x="2104677" y="1214022"/>
                  </a:lnTo>
                  <a:lnTo>
                    <a:pt x="2150073" y="1223728"/>
                  </a:lnTo>
                  <a:lnTo>
                    <a:pt x="2195260" y="1235943"/>
                  </a:lnTo>
                  <a:lnTo>
                    <a:pt x="2240153" y="1250708"/>
                  </a:lnTo>
                  <a:lnTo>
                    <a:pt x="2644140" y="124472"/>
                  </a:lnTo>
                  <a:lnTo>
                    <a:pt x="2598137" y="108505"/>
                  </a:lnTo>
                  <a:lnTo>
                    <a:pt x="2552012" y="93662"/>
                  </a:lnTo>
                  <a:lnTo>
                    <a:pt x="2505780" y="79937"/>
                  </a:lnTo>
                  <a:lnTo>
                    <a:pt x="2459456" y="67323"/>
                  </a:lnTo>
                  <a:lnTo>
                    <a:pt x="2413056" y="55814"/>
                  </a:lnTo>
                  <a:lnTo>
                    <a:pt x="2366595" y="45403"/>
                  </a:lnTo>
                  <a:lnTo>
                    <a:pt x="2320089" y="36083"/>
                  </a:lnTo>
                  <a:lnTo>
                    <a:pt x="2273555" y="27848"/>
                  </a:lnTo>
                  <a:lnTo>
                    <a:pt x="2227006" y="20690"/>
                  </a:lnTo>
                  <a:lnTo>
                    <a:pt x="2180460" y="14603"/>
                  </a:lnTo>
                  <a:lnTo>
                    <a:pt x="2133931" y="9580"/>
                  </a:lnTo>
                  <a:lnTo>
                    <a:pt x="2087435" y="5616"/>
                  </a:lnTo>
                  <a:lnTo>
                    <a:pt x="2040988" y="2702"/>
                  </a:lnTo>
                  <a:lnTo>
                    <a:pt x="1994606" y="832"/>
                  </a:lnTo>
                  <a:lnTo>
                    <a:pt x="1948304" y="0"/>
                  </a:lnTo>
                  <a:close/>
                </a:path>
              </a:pathLst>
            </a:custGeom>
            <a:solidFill>
              <a:srgbClr val="FFAB03"/>
            </a:solidFill>
          </p:spPr>
          <p:txBody>
            <a:bodyPr wrap="square" lIns="0" tIns="0" rIns="0" bIns="0" rtlCol="0"/>
            <a:lstStyle/>
            <a:p>
              <a:endParaRPr/>
            </a:p>
          </p:txBody>
        </p:sp>
        <p:sp>
          <p:nvSpPr>
            <p:cNvPr id="8" name="object 8"/>
            <p:cNvSpPr/>
            <p:nvPr/>
          </p:nvSpPr>
          <p:spPr>
            <a:xfrm>
              <a:off x="3901440" y="2010155"/>
              <a:ext cx="2757170" cy="1704339"/>
            </a:xfrm>
            <a:custGeom>
              <a:avLst/>
              <a:gdLst/>
              <a:ahLst/>
              <a:cxnLst/>
              <a:rect l="l" t="t" r="r" b="b"/>
              <a:pathLst>
                <a:path w="2757170" h="1704339">
                  <a:moveTo>
                    <a:pt x="262128" y="1288923"/>
                  </a:moveTo>
                  <a:lnTo>
                    <a:pt x="0" y="1184148"/>
                  </a:lnTo>
                  <a:lnTo>
                    <a:pt x="191262" y="1502664"/>
                  </a:lnTo>
                  <a:lnTo>
                    <a:pt x="206502" y="1448092"/>
                  </a:lnTo>
                  <a:lnTo>
                    <a:pt x="223354" y="1394269"/>
                  </a:lnTo>
                  <a:lnTo>
                    <a:pt x="241871" y="1341221"/>
                  </a:lnTo>
                  <a:lnTo>
                    <a:pt x="262128" y="1288923"/>
                  </a:lnTo>
                  <a:close/>
                </a:path>
                <a:path w="2757170" h="1704339">
                  <a:moveTo>
                    <a:pt x="1114044" y="1630426"/>
                  </a:moveTo>
                  <a:lnTo>
                    <a:pt x="884301" y="1537716"/>
                  </a:lnTo>
                  <a:lnTo>
                    <a:pt x="868972" y="1578267"/>
                  </a:lnTo>
                  <a:lnTo>
                    <a:pt x="855103" y="1619491"/>
                  </a:lnTo>
                  <a:lnTo>
                    <a:pt x="842772" y="1661363"/>
                  </a:lnTo>
                  <a:lnTo>
                    <a:pt x="832104" y="1703832"/>
                  </a:lnTo>
                  <a:lnTo>
                    <a:pt x="1114044" y="1630426"/>
                  </a:lnTo>
                  <a:close/>
                </a:path>
                <a:path w="2757170" h="1704339">
                  <a:moveTo>
                    <a:pt x="2756916" y="353568"/>
                  </a:moveTo>
                  <a:lnTo>
                    <a:pt x="2644775" y="0"/>
                  </a:lnTo>
                  <a:lnTo>
                    <a:pt x="2549652" y="267208"/>
                  </a:lnTo>
                  <a:lnTo>
                    <a:pt x="2602242" y="286118"/>
                  </a:lnTo>
                  <a:lnTo>
                    <a:pt x="2654325" y="306819"/>
                  </a:lnTo>
                  <a:lnTo>
                    <a:pt x="2705874" y="329311"/>
                  </a:lnTo>
                  <a:lnTo>
                    <a:pt x="2756916" y="353568"/>
                  </a:lnTo>
                  <a:close/>
                </a:path>
              </a:pathLst>
            </a:custGeom>
            <a:solidFill>
              <a:srgbClr val="C18100"/>
            </a:solidFill>
          </p:spPr>
          <p:txBody>
            <a:bodyPr wrap="square" lIns="0" tIns="0" rIns="0" bIns="0" rtlCol="0"/>
            <a:lstStyle/>
            <a:p>
              <a:endParaRPr/>
            </a:p>
          </p:txBody>
        </p:sp>
        <p:sp>
          <p:nvSpPr>
            <p:cNvPr id="9" name="object 9"/>
            <p:cNvSpPr/>
            <p:nvPr/>
          </p:nvSpPr>
          <p:spPr>
            <a:xfrm>
              <a:off x="6143244" y="2901695"/>
              <a:ext cx="239267" cy="234695"/>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394704" y="2726436"/>
              <a:ext cx="1534795" cy="2870200"/>
            </a:xfrm>
            <a:custGeom>
              <a:avLst/>
              <a:gdLst/>
              <a:ahLst/>
              <a:cxnLst/>
              <a:rect l="l" t="t" r="r" b="b"/>
              <a:pathLst>
                <a:path w="1534795" h="2870200">
                  <a:moveTo>
                    <a:pt x="1120267" y="0"/>
                  </a:moveTo>
                  <a:lnTo>
                    <a:pt x="158115" y="714628"/>
                  </a:lnTo>
                  <a:lnTo>
                    <a:pt x="185943" y="754319"/>
                  </a:lnTo>
                  <a:lnTo>
                    <a:pt x="211288" y="795124"/>
                  </a:lnTo>
                  <a:lnTo>
                    <a:pt x="234162" y="836939"/>
                  </a:lnTo>
                  <a:lnTo>
                    <a:pt x="254575" y="879661"/>
                  </a:lnTo>
                  <a:lnTo>
                    <a:pt x="272540" y="923185"/>
                  </a:lnTo>
                  <a:lnTo>
                    <a:pt x="288070" y="967406"/>
                  </a:lnTo>
                  <a:lnTo>
                    <a:pt x="301174" y="1012222"/>
                  </a:lnTo>
                  <a:lnTo>
                    <a:pt x="311867" y="1057527"/>
                  </a:lnTo>
                  <a:lnTo>
                    <a:pt x="320158" y="1103218"/>
                  </a:lnTo>
                  <a:lnTo>
                    <a:pt x="326060" y="1149190"/>
                  </a:lnTo>
                  <a:lnTo>
                    <a:pt x="329585" y="1195340"/>
                  </a:lnTo>
                  <a:lnTo>
                    <a:pt x="330745" y="1241563"/>
                  </a:lnTo>
                  <a:lnTo>
                    <a:pt x="329551" y="1287755"/>
                  </a:lnTo>
                  <a:lnTo>
                    <a:pt x="326016" y="1333811"/>
                  </a:lnTo>
                  <a:lnTo>
                    <a:pt x="320150" y="1379629"/>
                  </a:lnTo>
                  <a:lnTo>
                    <a:pt x="311966" y="1425103"/>
                  </a:lnTo>
                  <a:lnTo>
                    <a:pt x="301476" y="1470129"/>
                  </a:lnTo>
                  <a:lnTo>
                    <a:pt x="288692" y="1514604"/>
                  </a:lnTo>
                  <a:lnTo>
                    <a:pt x="273624" y="1558424"/>
                  </a:lnTo>
                  <a:lnTo>
                    <a:pt x="256286" y="1601483"/>
                  </a:lnTo>
                  <a:lnTo>
                    <a:pt x="236689" y="1643678"/>
                  </a:lnTo>
                  <a:lnTo>
                    <a:pt x="214844" y="1684905"/>
                  </a:lnTo>
                  <a:lnTo>
                    <a:pt x="190764" y="1725060"/>
                  </a:lnTo>
                  <a:lnTo>
                    <a:pt x="164460" y="1764038"/>
                  </a:lnTo>
                  <a:lnTo>
                    <a:pt x="135944" y="1801736"/>
                  </a:lnTo>
                  <a:lnTo>
                    <a:pt x="105229" y="1838049"/>
                  </a:lnTo>
                  <a:lnTo>
                    <a:pt x="72325" y="1872873"/>
                  </a:lnTo>
                  <a:lnTo>
                    <a:pt x="37244" y="1906104"/>
                  </a:lnTo>
                  <a:lnTo>
                    <a:pt x="0" y="1937639"/>
                  </a:lnTo>
                  <a:lnTo>
                    <a:pt x="749807" y="2869691"/>
                  </a:lnTo>
                  <a:lnTo>
                    <a:pt x="787494" y="2838865"/>
                  </a:lnTo>
                  <a:lnTo>
                    <a:pt x="824284" y="2807347"/>
                  </a:lnTo>
                  <a:lnTo>
                    <a:pt x="860177" y="2775154"/>
                  </a:lnTo>
                  <a:lnTo>
                    <a:pt x="895169" y="2742302"/>
                  </a:lnTo>
                  <a:lnTo>
                    <a:pt x="929258" y="2708809"/>
                  </a:lnTo>
                  <a:lnTo>
                    <a:pt x="962442" y="2674690"/>
                  </a:lnTo>
                  <a:lnTo>
                    <a:pt x="994718" y="2639964"/>
                  </a:lnTo>
                  <a:lnTo>
                    <a:pt x="1026084" y="2604647"/>
                  </a:lnTo>
                  <a:lnTo>
                    <a:pt x="1056537" y="2568755"/>
                  </a:lnTo>
                  <a:lnTo>
                    <a:pt x="1086075" y="2532306"/>
                  </a:lnTo>
                  <a:lnTo>
                    <a:pt x="1114695" y="2495316"/>
                  </a:lnTo>
                  <a:lnTo>
                    <a:pt x="1142394" y="2457802"/>
                  </a:lnTo>
                  <a:lnTo>
                    <a:pt x="1169172" y="2419780"/>
                  </a:lnTo>
                  <a:lnTo>
                    <a:pt x="1195024" y="2381269"/>
                  </a:lnTo>
                  <a:lnTo>
                    <a:pt x="1219948" y="2342284"/>
                  </a:lnTo>
                  <a:lnTo>
                    <a:pt x="1243943" y="2302843"/>
                  </a:lnTo>
                  <a:lnTo>
                    <a:pt x="1267005" y="2262961"/>
                  </a:lnTo>
                  <a:lnTo>
                    <a:pt x="1289133" y="2222657"/>
                  </a:lnTo>
                  <a:lnTo>
                    <a:pt x="1310322" y="2181946"/>
                  </a:lnTo>
                  <a:lnTo>
                    <a:pt x="1330572" y="2140846"/>
                  </a:lnTo>
                  <a:lnTo>
                    <a:pt x="1349880" y="2099373"/>
                  </a:lnTo>
                  <a:lnTo>
                    <a:pt x="1368243" y="2057544"/>
                  </a:lnTo>
                  <a:lnTo>
                    <a:pt x="1385659" y="2015377"/>
                  </a:lnTo>
                  <a:lnTo>
                    <a:pt x="1402125" y="1972887"/>
                  </a:lnTo>
                  <a:lnTo>
                    <a:pt x="1417639" y="1930092"/>
                  </a:lnTo>
                  <a:lnTo>
                    <a:pt x="1432198" y="1887008"/>
                  </a:lnTo>
                  <a:lnTo>
                    <a:pt x="1445800" y="1843653"/>
                  </a:lnTo>
                  <a:lnTo>
                    <a:pt x="1458443" y="1800042"/>
                  </a:lnTo>
                  <a:lnTo>
                    <a:pt x="1470124" y="1756194"/>
                  </a:lnTo>
                  <a:lnTo>
                    <a:pt x="1480840" y="1712124"/>
                  </a:lnTo>
                  <a:lnTo>
                    <a:pt x="1490589" y="1667850"/>
                  </a:lnTo>
                  <a:lnTo>
                    <a:pt x="1499369" y="1623388"/>
                  </a:lnTo>
                  <a:lnTo>
                    <a:pt x="1507177" y="1578755"/>
                  </a:lnTo>
                  <a:lnTo>
                    <a:pt x="1514011" y="1533968"/>
                  </a:lnTo>
                  <a:lnTo>
                    <a:pt x="1519868" y="1489044"/>
                  </a:lnTo>
                  <a:lnTo>
                    <a:pt x="1524746" y="1443999"/>
                  </a:lnTo>
                  <a:lnTo>
                    <a:pt x="1528642" y="1398851"/>
                  </a:lnTo>
                  <a:lnTo>
                    <a:pt x="1531555" y="1353616"/>
                  </a:lnTo>
                  <a:lnTo>
                    <a:pt x="1533480" y="1308311"/>
                  </a:lnTo>
                  <a:lnTo>
                    <a:pt x="1534416" y="1262952"/>
                  </a:lnTo>
                  <a:lnTo>
                    <a:pt x="1534361" y="1217558"/>
                  </a:lnTo>
                  <a:lnTo>
                    <a:pt x="1533312" y="1172144"/>
                  </a:lnTo>
                  <a:lnTo>
                    <a:pt x="1531266" y="1126727"/>
                  </a:lnTo>
                  <a:lnTo>
                    <a:pt x="1528222" y="1081324"/>
                  </a:lnTo>
                  <a:lnTo>
                    <a:pt x="1524176" y="1035952"/>
                  </a:lnTo>
                  <a:lnTo>
                    <a:pt x="1519126" y="990628"/>
                  </a:lnTo>
                  <a:lnTo>
                    <a:pt x="1513070" y="945368"/>
                  </a:lnTo>
                  <a:lnTo>
                    <a:pt x="1506006" y="900189"/>
                  </a:lnTo>
                  <a:lnTo>
                    <a:pt x="1497930" y="855109"/>
                  </a:lnTo>
                  <a:lnTo>
                    <a:pt x="1488840" y="810144"/>
                  </a:lnTo>
                  <a:lnTo>
                    <a:pt x="1478734" y="765310"/>
                  </a:lnTo>
                  <a:lnTo>
                    <a:pt x="1467610" y="720625"/>
                  </a:lnTo>
                  <a:lnTo>
                    <a:pt x="1455465" y="676105"/>
                  </a:lnTo>
                  <a:lnTo>
                    <a:pt x="1442296" y="631768"/>
                  </a:lnTo>
                  <a:lnTo>
                    <a:pt x="1428101" y="587629"/>
                  </a:lnTo>
                  <a:lnTo>
                    <a:pt x="1412878" y="543707"/>
                  </a:lnTo>
                  <a:lnTo>
                    <a:pt x="1396623" y="500016"/>
                  </a:lnTo>
                  <a:lnTo>
                    <a:pt x="1379336" y="456576"/>
                  </a:lnTo>
                  <a:lnTo>
                    <a:pt x="1361012" y="413401"/>
                  </a:lnTo>
                  <a:lnTo>
                    <a:pt x="1341651" y="370510"/>
                  </a:lnTo>
                  <a:lnTo>
                    <a:pt x="1321248" y="327919"/>
                  </a:lnTo>
                  <a:lnTo>
                    <a:pt x="1299803" y="285644"/>
                  </a:lnTo>
                  <a:lnTo>
                    <a:pt x="1277311" y="243702"/>
                  </a:lnTo>
                  <a:lnTo>
                    <a:pt x="1253772" y="202111"/>
                  </a:lnTo>
                  <a:lnTo>
                    <a:pt x="1229182" y="160888"/>
                  </a:lnTo>
                  <a:lnTo>
                    <a:pt x="1203539" y="120048"/>
                  </a:lnTo>
                  <a:lnTo>
                    <a:pt x="1176840" y="79608"/>
                  </a:lnTo>
                  <a:lnTo>
                    <a:pt x="1149084" y="39587"/>
                  </a:lnTo>
                  <a:lnTo>
                    <a:pt x="1120267" y="0"/>
                  </a:lnTo>
                  <a:close/>
                </a:path>
              </a:pathLst>
            </a:custGeom>
            <a:solidFill>
              <a:srgbClr val="FB7E03"/>
            </a:solidFill>
          </p:spPr>
          <p:txBody>
            <a:bodyPr wrap="square" lIns="0" tIns="0" rIns="0" bIns="0" rtlCol="0"/>
            <a:lstStyle/>
            <a:p>
              <a:endParaRPr/>
            </a:p>
          </p:txBody>
        </p:sp>
        <p:sp>
          <p:nvSpPr>
            <p:cNvPr id="11" name="object 11"/>
            <p:cNvSpPr/>
            <p:nvPr/>
          </p:nvSpPr>
          <p:spPr>
            <a:xfrm>
              <a:off x="6394704" y="2721863"/>
              <a:ext cx="1122045" cy="2874645"/>
            </a:xfrm>
            <a:custGeom>
              <a:avLst/>
              <a:gdLst/>
              <a:ahLst/>
              <a:cxnLst/>
              <a:rect l="l" t="t" r="r" b="b"/>
              <a:pathLst>
                <a:path w="1122045" h="2874645">
                  <a:moveTo>
                    <a:pt x="155448" y="2134362"/>
                  </a:moveTo>
                  <a:lnTo>
                    <a:pt x="0" y="1943100"/>
                  </a:lnTo>
                  <a:lnTo>
                    <a:pt x="9652" y="2234184"/>
                  </a:lnTo>
                  <a:lnTo>
                    <a:pt x="47371" y="2211413"/>
                  </a:lnTo>
                  <a:lnTo>
                    <a:pt x="84594" y="2187130"/>
                  </a:lnTo>
                  <a:lnTo>
                    <a:pt x="120789" y="2161425"/>
                  </a:lnTo>
                  <a:lnTo>
                    <a:pt x="155448" y="2134362"/>
                  </a:lnTo>
                  <a:close/>
                </a:path>
                <a:path w="1122045" h="2874645">
                  <a:moveTo>
                    <a:pt x="358140" y="570484"/>
                  </a:moveTo>
                  <a:lnTo>
                    <a:pt x="331571" y="536308"/>
                  </a:lnTo>
                  <a:lnTo>
                    <a:pt x="303657" y="502945"/>
                  </a:lnTo>
                  <a:lnTo>
                    <a:pt x="274307" y="470458"/>
                  </a:lnTo>
                  <a:lnTo>
                    <a:pt x="243459" y="438912"/>
                  </a:lnTo>
                  <a:lnTo>
                    <a:pt x="158496" y="719328"/>
                  </a:lnTo>
                  <a:lnTo>
                    <a:pt x="358140" y="570484"/>
                  </a:lnTo>
                  <a:close/>
                </a:path>
                <a:path w="1122045" h="2874645">
                  <a:moveTo>
                    <a:pt x="751332" y="2874264"/>
                  </a:moveTo>
                  <a:lnTo>
                    <a:pt x="573278" y="2651760"/>
                  </a:lnTo>
                  <a:lnTo>
                    <a:pt x="529196" y="2687282"/>
                  </a:lnTo>
                  <a:lnTo>
                    <a:pt x="484517" y="2721419"/>
                  </a:lnTo>
                  <a:lnTo>
                    <a:pt x="438810" y="2754134"/>
                  </a:lnTo>
                  <a:lnTo>
                    <a:pt x="391668" y="2785364"/>
                  </a:lnTo>
                  <a:lnTo>
                    <a:pt x="751332" y="2874264"/>
                  </a:lnTo>
                  <a:close/>
                </a:path>
                <a:path w="1122045" h="2874645">
                  <a:moveTo>
                    <a:pt x="1121664" y="4826"/>
                  </a:moveTo>
                  <a:lnTo>
                    <a:pt x="748284" y="0"/>
                  </a:lnTo>
                  <a:lnTo>
                    <a:pt x="769048" y="24917"/>
                  </a:lnTo>
                  <a:lnTo>
                    <a:pt x="864628" y="136169"/>
                  </a:lnTo>
                  <a:lnTo>
                    <a:pt x="894334" y="172212"/>
                  </a:lnTo>
                  <a:lnTo>
                    <a:pt x="1121664" y="4826"/>
                  </a:lnTo>
                  <a:close/>
                </a:path>
              </a:pathLst>
            </a:custGeom>
            <a:solidFill>
              <a:srgbClr val="BC5F01"/>
            </a:solidFill>
          </p:spPr>
          <p:txBody>
            <a:bodyPr wrap="square" lIns="0" tIns="0" rIns="0" bIns="0" rtlCol="0"/>
            <a:lstStyle/>
            <a:p>
              <a:endParaRPr/>
            </a:p>
          </p:txBody>
        </p:sp>
        <p:sp>
          <p:nvSpPr>
            <p:cNvPr id="12" name="object 12"/>
            <p:cNvSpPr/>
            <p:nvPr/>
          </p:nvSpPr>
          <p:spPr>
            <a:xfrm>
              <a:off x="3793236" y="4142232"/>
              <a:ext cx="2379345" cy="1914525"/>
            </a:xfrm>
            <a:custGeom>
              <a:avLst/>
              <a:gdLst/>
              <a:ahLst/>
              <a:cxnLst/>
              <a:rect l="l" t="t" r="r" b="b"/>
              <a:pathLst>
                <a:path w="2379345" h="1914525">
                  <a:moveTo>
                    <a:pt x="1174368" y="0"/>
                  </a:moveTo>
                  <a:lnTo>
                    <a:pt x="0" y="233934"/>
                  </a:lnTo>
                  <a:lnTo>
                    <a:pt x="9988" y="281519"/>
                  </a:lnTo>
                  <a:lnTo>
                    <a:pt x="21006" y="328632"/>
                  </a:lnTo>
                  <a:lnTo>
                    <a:pt x="33039" y="375262"/>
                  </a:lnTo>
                  <a:lnTo>
                    <a:pt x="46073" y="421400"/>
                  </a:lnTo>
                  <a:lnTo>
                    <a:pt x="60095" y="467036"/>
                  </a:lnTo>
                  <a:lnTo>
                    <a:pt x="75090" y="512159"/>
                  </a:lnTo>
                  <a:lnTo>
                    <a:pt x="91045" y="556760"/>
                  </a:lnTo>
                  <a:lnTo>
                    <a:pt x="107946" y="600829"/>
                  </a:lnTo>
                  <a:lnTo>
                    <a:pt x="125779" y="644356"/>
                  </a:lnTo>
                  <a:lnTo>
                    <a:pt x="144530" y="687330"/>
                  </a:lnTo>
                  <a:lnTo>
                    <a:pt x="164186" y="729743"/>
                  </a:lnTo>
                  <a:lnTo>
                    <a:pt x="184733" y="771583"/>
                  </a:lnTo>
                  <a:lnTo>
                    <a:pt x="206157" y="812842"/>
                  </a:lnTo>
                  <a:lnTo>
                    <a:pt x="228443" y="853509"/>
                  </a:lnTo>
                  <a:lnTo>
                    <a:pt x="251579" y="893574"/>
                  </a:lnTo>
                  <a:lnTo>
                    <a:pt x="275551" y="933027"/>
                  </a:lnTo>
                  <a:lnTo>
                    <a:pt x="300344" y="971858"/>
                  </a:lnTo>
                  <a:lnTo>
                    <a:pt x="325945" y="1010057"/>
                  </a:lnTo>
                  <a:lnTo>
                    <a:pt x="352339" y="1047615"/>
                  </a:lnTo>
                  <a:lnTo>
                    <a:pt x="379514" y="1084522"/>
                  </a:lnTo>
                  <a:lnTo>
                    <a:pt x="407455" y="1120766"/>
                  </a:lnTo>
                  <a:lnTo>
                    <a:pt x="436149" y="1156340"/>
                  </a:lnTo>
                  <a:lnTo>
                    <a:pt x="465582" y="1191231"/>
                  </a:lnTo>
                  <a:lnTo>
                    <a:pt x="495739" y="1225432"/>
                  </a:lnTo>
                  <a:lnTo>
                    <a:pt x="526607" y="1258931"/>
                  </a:lnTo>
                  <a:lnTo>
                    <a:pt x="558173" y="1291718"/>
                  </a:lnTo>
                  <a:lnTo>
                    <a:pt x="590422" y="1323785"/>
                  </a:lnTo>
                  <a:lnTo>
                    <a:pt x="623340" y="1355120"/>
                  </a:lnTo>
                  <a:lnTo>
                    <a:pt x="656914" y="1385714"/>
                  </a:lnTo>
                  <a:lnTo>
                    <a:pt x="691131" y="1415556"/>
                  </a:lnTo>
                  <a:lnTo>
                    <a:pt x="725975" y="1444638"/>
                  </a:lnTo>
                  <a:lnTo>
                    <a:pt x="761434" y="1472949"/>
                  </a:lnTo>
                  <a:lnTo>
                    <a:pt x="797493" y="1500479"/>
                  </a:lnTo>
                  <a:lnTo>
                    <a:pt x="834139" y="1527218"/>
                  </a:lnTo>
                  <a:lnTo>
                    <a:pt x="871358" y="1553155"/>
                  </a:lnTo>
                  <a:lnTo>
                    <a:pt x="909135" y="1578283"/>
                  </a:lnTo>
                  <a:lnTo>
                    <a:pt x="947458" y="1602589"/>
                  </a:lnTo>
                  <a:lnTo>
                    <a:pt x="986313" y="1626065"/>
                  </a:lnTo>
                  <a:lnTo>
                    <a:pt x="1025685" y="1648700"/>
                  </a:lnTo>
                  <a:lnTo>
                    <a:pt x="1065560" y="1670484"/>
                  </a:lnTo>
                  <a:lnTo>
                    <a:pt x="1105926" y="1691408"/>
                  </a:lnTo>
                  <a:lnTo>
                    <a:pt x="1146767" y="1711461"/>
                  </a:lnTo>
                  <a:lnTo>
                    <a:pt x="1188071" y="1730633"/>
                  </a:lnTo>
                  <a:lnTo>
                    <a:pt x="1229824" y="1748916"/>
                  </a:lnTo>
                  <a:lnTo>
                    <a:pt x="1272011" y="1766298"/>
                  </a:lnTo>
                  <a:lnTo>
                    <a:pt x="1314619" y="1782769"/>
                  </a:lnTo>
                  <a:lnTo>
                    <a:pt x="1357634" y="1798320"/>
                  </a:lnTo>
                  <a:lnTo>
                    <a:pt x="1401042" y="1812941"/>
                  </a:lnTo>
                  <a:lnTo>
                    <a:pt x="1444829" y="1826622"/>
                  </a:lnTo>
                  <a:lnTo>
                    <a:pt x="1488982" y="1839353"/>
                  </a:lnTo>
                  <a:lnTo>
                    <a:pt x="1533487" y="1851123"/>
                  </a:lnTo>
                  <a:lnTo>
                    <a:pt x="1578330" y="1861924"/>
                  </a:lnTo>
                  <a:lnTo>
                    <a:pt x="1623497" y="1871744"/>
                  </a:lnTo>
                  <a:lnTo>
                    <a:pt x="1668974" y="1880575"/>
                  </a:lnTo>
                  <a:lnTo>
                    <a:pt x="1714747" y="1888406"/>
                  </a:lnTo>
                  <a:lnTo>
                    <a:pt x="1760803" y="1895227"/>
                  </a:lnTo>
                  <a:lnTo>
                    <a:pt x="1807128" y="1901028"/>
                  </a:lnTo>
                  <a:lnTo>
                    <a:pt x="1853708" y="1905799"/>
                  </a:lnTo>
                  <a:lnTo>
                    <a:pt x="1900529" y="1909530"/>
                  </a:lnTo>
                  <a:lnTo>
                    <a:pt x="1947577" y="1912212"/>
                  </a:lnTo>
                  <a:lnTo>
                    <a:pt x="1994839" y="1913835"/>
                  </a:lnTo>
                  <a:lnTo>
                    <a:pt x="2042301" y="1914387"/>
                  </a:lnTo>
                  <a:lnTo>
                    <a:pt x="2089949" y="1913861"/>
                  </a:lnTo>
                  <a:lnTo>
                    <a:pt x="2137768" y="1912245"/>
                  </a:lnTo>
                  <a:lnTo>
                    <a:pt x="2185746" y="1909529"/>
                  </a:lnTo>
                  <a:lnTo>
                    <a:pt x="2233868" y="1905704"/>
                  </a:lnTo>
                  <a:lnTo>
                    <a:pt x="2282121" y="1900760"/>
                  </a:lnTo>
                  <a:lnTo>
                    <a:pt x="2330491" y="1894686"/>
                  </a:lnTo>
                  <a:lnTo>
                    <a:pt x="2378964" y="1887474"/>
                  </a:lnTo>
                  <a:lnTo>
                    <a:pt x="2188591" y="704596"/>
                  </a:lnTo>
                  <a:lnTo>
                    <a:pt x="2141981" y="710788"/>
                  </a:lnTo>
                  <a:lnTo>
                    <a:pt x="2095523" y="714440"/>
                  </a:lnTo>
                  <a:lnTo>
                    <a:pt x="2049295" y="715604"/>
                  </a:lnTo>
                  <a:lnTo>
                    <a:pt x="2003376" y="714334"/>
                  </a:lnTo>
                  <a:lnTo>
                    <a:pt x="1957844" y="710682"/>
                  </a:lnTo>
                  <a:lnTo>
                    <a:pt x="1912777" y="704701"/>
                  </a:lnTo>
                  <a:lnTo>
                    <a:pt x="1868254" y="696444"/>
                  </a:lnTo>
                  <a:lnTo>
                    <a:pt x="1824352" y="685964"/>
                  </a:lnTo>
                  <a:lnTo>
                    <a:pt x="1781151" y="673314"/>
                  </a:lnTo>
                  <a:lnTo>
                    <a:pt x="1738728" y="658546"/>
                  </a:lnTo>
                  <a:lnTo>
                    <a:pt x="1697162" y="641714"/>
                  </a:lnTo>
                  <a:lnTo>
                    <a:pt x="1656532" y="622870"/>
                  </a:lnTo>
                  <a:lnTo>
                    <a:pt x="1616914" y="602068"/>
                  </a:lnTo>
                  <a:lnTo>
                    <a:pt x="1578389" y="579360"/>
                  </a:lnTo>
                  <a:lnTo>
                    <a:pt x="1541033" y="554799"/>
                  </a:lnTo>
                  <a:lnTo>
                    <a:pt x="1504926" y="528438"/>
                  </a:lnTo>
                  <a:lnTo>
                    <a:pt x="1470146" y="500330"/>
                  </a:lnTo>
                  <a:lnTo>
                    <a:pt x="1436771" y="470527"/>
                  </a:lnTo>
                  <a:lnTo>
                    <a:pt x="1404879" y="439084"/>
                  </a:lnTo>
                  <a:lnTo>
                    <a:pt x="1374549" y="406051"/>
                  </a:lnTo>
                  <a:lnTo>
                    <a:pt x="1345859" y="371484"/>
                  </a:lnTo>
                  <a:lnTo>
                    <a:pt x="1318887" y="335433"/>
                  </a:lnTo>
                  <a:lnTo>
                    <a:pt x="1293711" y="297953"/>
                  </a:lnTo>
                  <a:lnTo>
                    <a:pt x="1270411" y="259096"/>
                  </a:lnTo>
                  <a:lnTo>
                    <a:pt x="1249064" y="218915"/>
                  </a:lnTo>
                  <a:lnTo>
                    <a:pt x="1229748" y="177462"/>
                  </a:lnTo>
                  <a:lnTo>
                    <a:pt x="1212543" y="134792"/>
                  </a:lnTo>
                  <a:lnTo>
                    <a:pt x="1197525" y="90956"/>
                  </a:lnTo>
                  <a:lnTo>
                    <a:pt x="1184775" y="46007"/>
                  </a:lnTo>
                  <a:lnTo>
                    <a:pt x="1174368" y="0"/>
                  </a:lnTo>
                  <a:close/>
                </a:path>
              </a:pathLst>
            </a:custGeom>
            <a:solidFill>
              <a:srgbClr val="FB3903"/>
            </a:solidFill>
          </p:spPr>
          <p:txBody>
            <a:bodyPr wrap="square" lIns="0" tIns="0" rIns="0" bIns="0" rtlCol="0"/>
            <a:lstStyle/>
            <a:p>
              <a:endParaRPr/>
            </a:p>
          </p:txBody>
        </p:sp>
        <p:sp>
          <p:nvSpPr>
            <p:cNvPr id="13" name="object 13"/>
            <p:cNvSpPr/>
            <p:nvPr/>
          </p:nvSpPr>
          <p:spPr>
            <a:xfrm>
              <a:off x="3793236" y="4098035"/>
              <a:ext cx="2554605" cy="1932939"/>
            </a:xfrm>
            <a:custGeom>
              <a:avLst/>
              <a:gdLst/>
              <a:ahLst/>
              <a:cxnLst/>
              <a:rect l="l" t="t" r="r" b="b"/>
              <a:pathLst>
                <a:path w="2554604" h="1932939">
                  <a:moveTo>
                    <a:pt x="278892" y="222758"/>
                  </a:moveTo>
                  <a:lnTo>
                    <a:pt x="267855" y="167919"/>
                  </a:lnTo>
                  <a:lnTo>
                    <a:pt x="258483" y="112433"/>
                  </a:lnTo>
                  <a:lnTo>
                    <a:pt x="250901" y="56426"/>
                  </a:lnTo>
                  <a:lnTo>
                    <a:pt x="245237" y="0"/>
                  </a:lnTo>
                  <a:lnTo>
                    <a:pt x="0" y="278892"/>
                  </a:lnTo>
                  <a:lnTo>
                    <a:pt x="278892" y="222758"/>
                  </a:lnTo>
                  <a:close/>
                </a:path>
                <a:path w="2554604" h="1932939">
                  <a:moveTo>
                    <a:pt x="2554224" y="1604772"/>
                  </a:moveTo>
                  <a:lnTo>
                    <a:pt x="2453297" y="1627911"/>
                  </a:lnTo>
                  <a:lnTo>
                    <a:pt x="2379103" y="1644688"/>
                  </a:lnTo>
                  <a:lnTo>
                    <a:pt x="2333244" y="1654124"/>
                  </a:lnTo>
                  <a:lnTo>
                    <a:pt x="2377948" y="1932432"/>
                  </a:lnTo>
                  <a:lnTo>
                    <a:pt x="2554224" y="1604772"/>
                  </a:lnTo>
                  <a:close/>
                </a:path>
              </a:pathLst>
            </a:custGeom>
            <a:solidFill>
              <a:srgbClr val="BC2B01"/>
            </a:solidFill>
          </p:spPr>
          <p:txBody>
            <a:bodyPr wrap="square" lIns="0" tIns="0" rIns="0" bIns="0" rtlCol="0"/>
            <a:lstStyle/>
            <a:p>
              <a:endParaRPr/>
            </a:p>
          </p:txBody>
        </p:sp>
        <p:sp>
          <p:nvSpPr>
            <p:cNvPr id="14" name="object 14"/>
            <p:cNvSpPr/>
            <p:nvPr/>
          </p:nvSpPr>
          <p:spPr>
            <a:xfrm>
              <a:off x="5981700" y="4846319"/>
              <a:ext cx="208787" cy="245363"/>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4704588" y="4018788"/>
              <a:ext cx="264160" cy="172720"/>
            </a:xfrm>
            <a:custGeom>
              <a:avLst/>
              <a:gdLst/>
              <a:ahLst/>
              <a:cxnLst/>
              <a:rect l="l" t="t" r="r" b="b"/>
              <a:pathLst>
                <a:path w="264160" h="172720">
                  <a:moveTo>
                    <a:pt x="0" y="0"/>
                  </a:moveTo>
                  <a:lnTo>
                    <a:pt x="3137" y="43499"/>
                  </a:lnTo>
                  <a:lnTo>
                    <a:pt x="7572" y="86629"/>
                  </a:lnTo>
                  <a:lnTo>
                    <a:pt x="13555" y="129498"/>
                  </a:lnTo>
                  <a:lnTo>
                    <a:pt x="21336" y="172212"/>
                  </a:lnTo>
                  <a:lnTo>
                    <a:pt x="263651" y="123443"/>
                  </a:lnTo>
                  <a:lnTo>
                    <a:pt x="0" y="0"/>
                  </a:lnTo>
                  <a:close/>
                </a:path>
              </a:pathLst>
            </a:custGeom>
            <a:solidFill>
              <a:srgbClr val="BC2B01"/>
            </a:solidFill>
          </p:spPr>
          <p:txBody>
            <a:bodyPr wrap="square" lIns="0" tIns="0" rIns="0" bIns="0" rtlCol="0"/>
            <a:lstStyle/>
            <a:p>
              <a:endParaRPr/>
            </a:p>
          </p:txBody>
        </p:sp>
        <p:sp>
          <p:nvSpPr>
            <p:cNvPr id="16" name="object 16"/>
            <p:cNvSpPr/>
            <p:nvPr/>
          </p:nvSpPr>
          <p:spPr>
            <a:xfrm>
              <a:off x="6617207" y="2673095"/>
              <a:ext cx="166116" cy="205739"/>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356604" y="5205983"/>
              <a:ext cx="150875" cy="207264"/>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4265676" y="3791711"/>
              <a:ext cx="201168" cy="129539"/>
            </a:xfrm>
            <a:prstGeom prst="rect">
              <a:avLst/>
            </a:prstGeom>
            <a:blipFill>
              <a:blip r:embed="rId8" cstate="print"/>
              <a:stretch>
                <a:fillRect/>
              </a:stretch>
            </a:blipFill>
          </p:spPr>
          <p:txBody>
            <a:bodyPr wrap="square" lIns="0" tIns="0" rIns="0" bIns="0" rtlCol="0"/>
            <a:lstStyle/>
            <a:p>
              <a:endParaRPr/>
            </a:p>
          </p:txBody>
        </p:sp>
      </p:grpSp>
      <p:grpSp>
        <p:nvGrpSpPr>
          <p:cNvPr id="27" name="object 27"/>
          <p:cNvGrpSpPr/>
          <p:nvPr/>
        </p:nvGrpSpPr>
        <p:grpSpPr>
          <a:xfrm>
            <a:off x="5147239" y="2121648"/>
            <a:ext cx="3095244" cy="3198038"/>
            <a:chOff x="4701540" y="2308554"/>
            <a:chExt cx="3095244" cy="3198038"/>
          </a:xfrm>
        </p:grpSpPr>
        <p:sp>
          <p:nvSpPr>
            <p:cNvPr id="29" name="object 29"/>
            <p:cNvSpPr/>
            <p:nvPr/>
          </p:nvSpPr>
          <p:spPr>
            <a:xfrm>
              <a:off x="4954524" y="2746247"/>
              <a:ext cx="217931" cy="217931"/>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5018532" y="2308554"/>
              <a:ext cx="596900" cy="590550"/>
            </a:xfrm>
            <a:custGeom>
              <a:avLst/>
              <a:gdLst/>
              <a:ahLst/>
              <a:cxnLst/>
              <a:rect l="l" t="t" r="r" b="b"/>
              <a:pathLst>
                <a:path w="596900" h="590550">
                  <a:moveTo>
                    <a:pt x="481584" y="284530"/>
                  </a:moveTo>
                  <a:lnTo>
                    <a:pt x="458470" y="247573"/>
                  </a:lnTo>
                  <a:lnTo>
                    <a:pt x="176022" y="534593"/>
                  </a:lnTo>
                  <a:lnTo>
                    <a:pt x="152781" y="502081"/>
                  </a:lnTo>
                  <a:lnTo>
                    <a:pt x="425958" y="229031"/>
                  </a:lnTo>
                  <a:lnTo>
                    <a:pt x="361188" y="164261"/>
                  </a:lnTo>
                  <a:lnTo>
                    <a:pt x="88011" y="437311"/>
                  </a:lnTo>
                  <a:lnTo>
                    <a:pt x="55626" y="404926"/>
                  </a:lnTo>
                  <a:lnTo>
                    <a:pt x="328803" y="127177"/>
                  </a:lnTo>
                  <a:lnTo>
                    <a:pt x="305562" y="94792"/>
                  </a:lnTo>
                  <a:lnTo>
                    <a:pt x="0" y="404926"/>
                  </a:lnTo>
                  <a:lnTo>
                    <a:pt x="176022" y="590092"/>
                  </a:lnTo>
                  <a:lnTo>
                    <a:pt x="481584" y="284530"/>
                  </a:lnTo>
                  <a:close/>
                </a:path>
                <a:path w="596900" h="590550">
                  <a:moveTo>
                    <a:pt x="596480" y="162039"/>
                  </a:moveTo>
                  <a:lnTo>
                    <a:pt x="459232" y="8178"/>
                  </a:lnTo>
                  <a:lnTo>
                    <a:pt x="426173" y="0"/>
                  </a:lnTo>
                  <a:lnTo>
                    <a:pt x="409714" y="2044"/>
                  </a:lnTo>
                  <a:lnTo>
                    <a:pt x="393319" y="8178"/>
                  </a:lnTo>
                  <a:lnTo>
                    <a:pt x="338328" y="74091"/>
                  </a:lnTo>
                  <a:lnTo>
                    <a:pt x="525018" y="260908"/>
                  </a:lnTo>
                  <a:lnTo>
                    <a:pt x="580009" y="194995"/>
                  </a:lnTo>
                  <a:lnTo>
                    <a:pt x="592366" y="178523"/>
                  </a:lnTo>
                  <a:lnTo>
                    <a:pt x="596480" y="162039"/>
                  </a:lnTo>
                  <a:close/>
                </a:path>
              </a:pathLst>
            </a:custGeom>
            <a:solidFill>
              <a:srgbClr val="FFFFFF"/>
            </a:solidFill>
          </p:spPr>
          <p:txBody>
            <a:bodyPr wrap="square" lIns="0" tIns="0" rIns="0" bIns="0" rtlCol="0"/>
            <a:lstStyle/>
            <a:p>
              <a:endParaRPr/>
            </a:p>
          </p:txBody>
        </p:sp>
        <p:sp>
          <p:nvSpPr>
            <p:cNvPr id="31" name="object 31"/>
            <p:cNvSpPr/>
            <p:nvPr/>
          </p:nvSpPr>
          <p:spPr>
            <a:xfrm>
              <a:off x="4701540" y="5329427"/>
              <a:ext cx="176784" cy="176784"/>
            </a:xfrm>
            <a:prstGeom prst="rect">
              <a:avLst/>
            </a:prstGeom>
            <a:blipFill>
              <a:blip r:embed="rId10" cstate="print"/>
              <a:stretch>
                <a:fillRect/>
              </a:stretch>
            </a:blipFill>
          </p:spPr>
          <p:txBody>
            <a:bodyPr wrap="square" lIns="0" tIns="0" rIns="0" bIns="0" rtlCol="0"/>
            <a:lstStyle/>
            <a:p>
              <a:endParaRPr/>
            </a:p>
          </p:txBody>
        </p:sp>
        <p:sp>
          <p:nvSpPr>
            <p:cNvPr id="32" name="object 32"/>
            <p:cNvSpPr/>
            <p:nvPr/>
          </p:nvSpPr>
          <p:spPr>
            <a:xfrm>
              <a:off x="4710684" y="4834127"/>
              <a:ext cx="658495" cy="672465"/>
            </a:xfrm>
            <a:custGeom>
              <a:avLst/>
              <a:gdLst/>
              <a:ahLst/>
              <a:cxnLst/>
              <a:rect l="l" t="t" r="r" b="b"/>
              <a:pathLst>
                <a:path w="658495" h="672464">
                  <a:moveTo>
                    <a:pt x="429768" y="672084"/>
                  </a:moveTo>
                  <a:lnTo>
                    <a:pt x="427151" y="624789"/>
                  </a:lnTo>
                  <a:lnTo>
                    <a:pt x="419544" y="578878"/>
                  </a:lnTo>
                  <a:lnTo>
                    <a:pt x="407212" y="534619"/>
                  </a:lnTo>
                  <a:lnTo>
                    <a:pt x="390461" y="492315"/>
                  </a:lnTo>
                  <a:lnTo>
                    <a:pt x="369595" y="452234"/>
                  </a:lnTo>
                  <a:lnTo>
                    <a:pt x="344906" y="414655"/>
                  </a:lnTo>
                  <a:lnTo>
                    <a:pt x="316699" y="379844"/>
                  </a:lnTo>
                  <a:lnTo>
                    <a:pt x="285267" y="348094"/>
                  </a:lnTo>
                  <a:lnTo>
                    <a:pt x="250901" y="319684"/>
                  </a:lnTo>
                  <a:lnTo>
                    <a:pt x="213918" y="294868"/>
                  </a:lnTo>
                  <a:lnTo>
                    <a:pt x="174599" y="273951"/>
                  </a:lnTo>
                  <a:lnTo>
                    <a:pt x="133248" y="257200"/>
                  </a:lnTo>
                  <a:lnTo>
                    <a:pt x="90170" y="244881"/>
                  </a:lnTo>
                  <a:lnTo>
                    <a:pt x="45656" y="237299"/>
                  </a:lnTo>
                  <a:lnTo>
                    <a:pt x="0" y="234696"/>
                  </a:lnTo>
                  <a:lnTo>
                    <a:pt x="0" y="349250"/>
                  </a:lnTo>
                  <a:lnTo>
                    <a:pt x="49034" y="353999"/>
                  </a:lnTo>
                  <a:lnTo>
                    <a:pt x="95567" y="367245"/>
                  </a:lnTo>
                  <a:lnTo>
                    <a:pt x="139598" y="387502"/>
                  </a:lnTo>
                  <a:lnTo>
                    <a:pt x="181102" y="413245"/>
                  </a:lnTo>
                  <a:lnTo>
                    <a:pt x="220091" y="442976"/>
                  </a:lnTo>
                  <a:lnTo>
                    <a:pt x="250037" y="481799"/>
                  </a:lnTo>
                  <a:lnTo>
                    <a:pt x="275958" y="523633"/>
                  </a:lnTo>
                  <a:lnTo>
                    <a:pt x="296341" y="568947"/>
                  </a:lnTo>
                  <a:lnTo>
                    <a:pt x="309664" y="618274"/>
                  </a:lnTo>
                  <a:lnTo>
                    <a:pt x="314452" y="672084"/>
                  </a:lnTo>
                  <a:lnTo>
                    <a:pt x="429768" y="672084"/>
                  </a:lnTo>
                  <a:close/>
                </a:path>
                <a:path w="658495" h="672464">
                  <a:moveTo>
                    <a:pt x="658368" y="672084"/>
                  </a:moveTo>
                  <a:lnTo>
                    <a:pt x="656666" y="624522"/>
                  </a:lnTo>
                  <a:lnTo>
                    <a:pt x="651649" y="577799"/>
                  </a:lnTo>
                  <a:lnTo>
                    <a:pt x="643445" y="532028"/>
                  </a:lnTo>
                  <a:lnTo>
                    <a:pt x="632180" y="487311"/>
                  </a:lnTo>
                  <a:lnTo>
                    <a:pt x="617982" y="443801"/>
                  </a:lnTo>
                  <a:lnTo>
                    <a:pt x="600951" y="401599"/>
                  </a:lnTo>
                  <a:lnTo>
                    <a:pt x="581228" y="360832"/>
                  </a:lnTo>
                  <a:lnTo>
                    <a:pt x="558927" y="321602"/>
                  </a:lnTo>
                  <a:lnTo>
                    <a:pt x="534187" y="284035"/>
                  </a:lnTo>
                  <a:lnTo>
                    <a:pt x="507123" y="248272"/>
                  </a:lnTo>
                  <a:lnTo>
                    <a:pt x="477850" y="214401"/>
                  </a:lnTo>
                  <a:lnTo>
                    <a:pt x="446506" y="182562"/>
                  </a:lnTo>
                  <a:lnTo>
                    <a:pt x="413207" y="152857"/>
                  </a:lnTo>
                  <a:lnTo>
                    <a:pt x="378079" y="125425"/>
                  </a:lnTo>
                  <a:lnTo>
                    <a:pt x="341249" y="100380"/>
                  </a:lnTo>
                  <a:lnTo>
                    <a:pt x="302831" y="77825"/>
                  </a:lnTo>
                  <a:lnTo>
                    <a:pt x="262953" y="57899"/>
                  </a:lnTo>
                  <a:lnTo>
                    <a:pt x="221742" y="40703"/>
                  </a:lnTo>
                  <a:lnTo>
                    <a:pt x="179324" y="26365"/>
                  </a:lnTo>
                  <a:lnTo>
                    <a:pt x="135813" y="15011"/>
                  </a:lnTo>
                  <a:lnTo>
                    <a:pt x="91338" y="6756"/>
                  </a:lnTo>
                  <a:lnTo>
                    <a:pt x="46024" y="1714"/>
                  </a:lnTo>
                  <a:lnTo>
                    <a:pt x="0" y="0"/>
                  </a:lnTo>
                  <a:lnTo>
                    <a:pt x="0" y="115570"/>
                  </a:lnTo>
                  <a:lnTo>
                    <a:pt x="48247" y="119418"/>
                  </a:lnTo>
                  <a:lnTo>
                    <a:pt x="95351" y="127381"/>
                  </a:lnTo>
                  <a:lnTo>
                    <a:pt x="141122" y="139268"/>
                  </a:lnTo>
                  <a:lnTo>
                    <a:pt x="185381" y="154914"/>
                  </a:lnTo>
                  <a:lnTo>
                    <a:pt x="227939" y="174155"/>
                  </a:lnTo>
                  <a:lnTo>
                    <a:pt x="268617" y="196811"/>
                  </a:lnTo>
                  <a:lnTo>
                    <a:pt x="307225" y="222707"/>
                  </a:lnTo>
                  <a:lnTo>
                    <a:pt x="343598" y="251675"/>
                  </a:lnTo>
                  <a:lnTo>
                    <a:pt x="377532" y="283540"/>
                  </a:lnTo>
                  <a:lnTo>
                    <a:pt x="408851" y="318122"/>
                  </a:lnTo>
                  <a:lnTo>
                    <a:pt x="437388" y="355257"/>
                  </a:lnTo>
                  <a:lnTo>
                    <a:pt x="462927" y="394766"/>
                  </a:lnTo>
                  <a:lnTo>
                    <a:pt x="485317" y="436486"/>
                  </a:lnTo>
                  <a:lnTo>
                    <a:pt x="504367" y="480237"/>
                  </a:lnTo>
                  <a:lnTo>
                    <a:pt x="519874" y="525843"/>
                  </a:lnTo>
                  <a:lnTo>
                    <a:pt x="531685" y="573138"/>
                  </a:lnTo>
                  <a:lnTo>
                    <a:pt x="539597" y="621944"/>
                  </a:lnTo>
                  <a:lnTo>
                    <a:pt x="543433" y="672084"/>
                  </a:lnTo>
                  <a:lnTo>
                    <a:pt x="658368" y="672084"/>
                  </a:lnTo>
                  <a:close/>
                </a:path>
              </a:pathLst>
            </a:custGeom>
            <a:solidFill>
              <a:srgbClr val="FFFFFF"/>
            </a:solidFill>
          </p:spPr>
          <p:txBody>
            <a:bodyPr wrap="square" lIns="0" tIns="0" rIns="0" bIns="0" rtlCol="0"/>
            <a:lstStyle/>
            <a:p>
              <a:endParaRPr/>
            </a:p>
          </p:txBody>
        </p:sp>
        <p:sp>
          <p:nvSpPr>
            <p:cNvPr id="33" name="object 33"/>
            <p:cNvSpPr/>
            <p:nvPr/>
          </p:nvSpPr>
          <p:spPr>
            <a:xfrm>
              <a:off x="6835140" y="3681983"/>
              <a:ext cx="961644" cy="961644"/>
            </a:xfrm>
            <a:prstGeom prst="rect">
              <a:avLst/>
            </a:prstGeom>
            <a:blipFill>
              <a:blip r:embed="rId11" cstate="print"/>
              <a:stretch>
                <a:fillRect/>
              </a:stretch>
            </a:blipFill>
          </p:spPr>
          <p:txBody>
            <a:bodyPr wrap="square" lIns="0" tIns="0" rIns="0" bIns="0" rtlCol="0"/>
            <a:lstStyle/>
            <a:p>
              <a:endParaRPr/>
            </a:p>
          </p:txBody>
        </p:sp>
      </p:grpSp>
      <p:sp>
        <p:nvSpPr>
          <p:cNvPr id="41" name="object 41"/>
          <p:cNvSpPr/>
          <p:nvPr/>
        </p:nvSpPr>
        <p:spPr>
          <a:xfrm>
            <a:off x="208635" y="6477787"/>
            <a:ext cx="923696" cy="219735"/>
          </a:xfrm>
          <a:prstGeom prst="rect">
            <a:avLst/>
          </a:prstGeom>
          <a:blipFill>
            <a:blip r:embed="rId12" cstate="print"/>
            <a:stretch>
              <a:fillRect/>
            </a:stretch>
          </a:blipFill>
        </p:spPr>
        <p:txBody>
          <a:bodyPr wrap="square" lIns="0" tIns="0" rIns="0" bIns="0" rtlCol="0"/>
          <a:lstStyle/>
          <a:p>
            <a:endParaRPr/>
          </a:p>
        </p:txBody>
      </p:sp>
      <p:sp>
        <p:nvSpPr>
          <p:cNvPr id="42" name="object 42"/>
          <p:cNvSpPr/>
          <p:nvPr/>
        </p:nvSpPr>
        <p:spPr>
          <a:xfrm>
            <a:off x="10789146" y="243840"/>
            <a:ext cx="1181124" cy="323088"/>
          </a:xfrm>
          <a:prstGeom prst="rect">
            <a:avLst/>
          </a:prstGeom>
          <a:blipFill>
            <a:blip r:embed="rId13" cstate="print"/>
            <a:stretch>
              <a:fillRect/>
            </a:stretch>
          </a:blipFill>
        </p:spPr>
        <p:txBody>
          <a:bodyPr wrap="square" lIns="0" tIns="0" rIns="0" bIns="0" rtlCol="0"/>
          <a:lstStyle/>
          <a:p>
            <a:endParaRPr/>
          </a:p>
        </p:txBody>
      </p:sp>
      <p:sp>
        <p:nvSpPr>
          <p:cNvPr id="43" name="TextBox 70">
            <a:extLst>
              <a:ext uri="{FF2B5EF4-FFF2-40B4-BE49-F238E27FC236}">
                <a16:creationId xmlns:a16="http://schemas.microsoft.com/office/drawing/2014/main" id="{0A000B59-EB29-4811-900C-E9C875E5A249}"/>
              </a:ext>
            </a:extLst>
          </p:cNvPr>
          <p:cNvSpPr txBox="1">
            <a:spLocks noChangeArrowheads="1"/>
          </p:cNvSpPr>
          <p:nvPr/>
        </p:nvSpPr>
        <p:spPr bwMode="auto">
          <a:xfrm>
            <a:off x="383887" y="2117357"/>
            <a:ext cx="2838291" cy="117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defRPr sz="2000">
                <a:latin typeface="Helvetica Neue Thin"/>
                <a:ea typeface="Helvetica Neue Thin"/>
                <a:cs typeface="Helvetica Neue Thin"/>
                <a:sym typeface="Helvetica Neue Thin"/>
              </a:defRPr>
            </a:pPr>
            <a:r>
              <a:rPr lang="tr-TR" sz="1200" dirty="0" err="1">
                <a:latin typeface="Calibri"/>
                <a:cs typeface="Calibri"/>
              </a:rPr>
              <a:t>Capacity</a:t>
            </a:r>
            <a:r>
              <a:rPr lang="tr-TR" sz="1200" dirty="0">
                <a:latin typeface="Calibri"/>
                <a:cs typeface="Calibri"/>
              </a:rPr>
              <a:t> </a:t>
            </a:r>
            <a:r>
              <a:rPr lang="tr-TR" sz="1200" dirty="0" err="1">
                <a:latin typeface="Calibri"/>
                <a:cs typeface="Calibri"/>
              </a:rPr>
              <a:t>increase</a:t>
            </a:r>
            <a:r>
              <a:rPr lang="tr-TR" sz="1200" dirty="0">
                <a:latin typeface="Calibri"/>
                <a:cs typeface="Calibri"/>
              </a:rPr>
              <a:t> </a:t>
            </a:r>
            <a:r>
              <a:rPr lang="tr-TR" sz="1200" dirty="0" err="1">
                <a:latin typeface="Calibri"/>
                <a:cs typeface="Calibri"/>
              </a:rPr>
              <a:t>and</a:t>
            </a:r>
            <a:r>
              <a:rPr lang="tr-TR" sz="1200" dirty="0">
                <a:latin typeface="Calibri"/>
                <a:cs typeface="Calibri"/>
              </a:rPr>
              <a:t> </a:t>
            </a:r>
            <a:r>
              <a:rPr lang="tr-TR" sz="1200" dirty="0" err="1">
                <a:latin typeface="Calibri"/>
                <a:cs typeface="Calibri"/>
              </a:rPr>
              <a:t>decrease</a:t>
            </a:r>
            <a:r>
              <a:rPr lang="tr-TR" sz="1200" dirty="0">
                <a:latin typeface="Calibri"/>
                <a:cs typeface="Calibri"/>
              </a:rPr>
              <a:t> can be done </a:t>
            </a:r>
            <a:r>
              <a:rPr lang="tr-TR" sz="1200" dirty="0" err="1">
                <a:latin typeface="Calibri"/>
                <a:cs typeface="Calibri"/>
              </a:rPr>
              <a:t>easily</a:t>
            </a:r>
            <a:r>
              <a:rPr lang="tr-TR" sz="1200" dirty="0">
                <a:latin typeface="Calibri"/>
                <a:cs typeface="Calibri"/>
              </a:rPr>
              <a:t> </a:t>
            </a:r>
            <a:r>
              <a:rPr lang="tr-TR" sz="1200" dirty="0" err="1">
                <a:latin typeface="Calibri"/>
                <a:cs typeface="Calibri"/>
              </a:rPr>
              <a:t>according</a:t>
            </a:r>
            <a:r>
              <a:rPr lang="tr-TR" sz="1200" dirty="0">
                <a:latin typeface="Calibri"/>
                <a:cs typeface="Calibri"/>
              </a:rPr>
              <a:t> </a:t>
            </a:r>
            <a:r>
              <a:rPr lang="tr-TR" sz="1200" dirty="0" err="1">
                <a:latin typeface="Calibri"/>
                <a:cs typeface="Calibri"/>
              </a:rPr>
              <a:t>to</a:t>
            </a:r>
            <a:r>
              <a:rPr lang="tr-TR" sz="1200" dirty="0">
                <a:latin typeface="Calibri"/>
                <a:cs typeface="Calibri"/>
              </a:rPr>
              <a:t> </a:t>
            </a:r>
            <a:r>
              <a:rPr lang="tr-TR" sz="1200" dirty="0" err="1">
                <a:latin typeface="Calibri"/>
                <a:cs typeface="Calibri"/>
              </a:rPr>
              <a:t>demand</a:t>
            </a:r>
            <a:r>
              <a:rPr lang="tr-TR" sz="1200" dirty="0">
                <a:latin typeface="Calibri"/>
                <a:cs typeface="Calibri"/>
              </a:rPr>
              <a:t>. </a:t>
            </a:r>
            <a:r>
              <a:rPr lang="tr-TR" sz="1200" dirty="0" err="1">
                <a:latin typeface="Calibri"/>
                <a:cs typeface="Calibri"/>
              </a:rPr>
              <a:t>You</a:t>
            </a:r>
            <a:r>
              <a:rPr lang="tr-TR" sz="1200" dirty="0">
                <a:latin typeface="Calibri"/>
                <a:cs typeface="Calibri"/>
              </a:rPr>
              <a:t> can </a:t>
            </a:r>
            <a:r>
              <a:rPr lang="tr-TR" sz="1200" dirty="0" err="1">
                <a:latin typeface="Calibri"/>
                <a:cs typeface="Calibri"/>
              </a:rPr>
              <a:t>determine</a:t>
            </a:r>
            <a:r>
              <a:rPr lang="tr-TR" sz="1200" dirty="0">
                <a:latin typeface="Calibri"/>
                <a:cs typeface="Calibri"/>
              </a:rPr>
              <a:t> how </a:t>
            </a:r>
            <a:r>
              <a:rPr lang="tr-TR" sz="1200" dirty="0" err="1">
                <a:latin typeface="Calibri"/>
                <a:cs typeface="Calibri"/>
              </a:rPr>
              <a:t>your</a:t>
            </a:r>
            <a:r>
              <a:rPr lang="tr-TR" sz="1200" dirty="0">
                <a:latin typeface="Calibri"/>
                <a:cs typeface="Calibri"/>
              </a:rPr>
              <a:t> </a:t>
            </a:r>
            <a:r>
              <a:rPr lang="tr-TR" sz="1200" dirty="0" err="1">
                <a:latin typeface="Calibri"/>
                <a:cs typeface="Calibri"/>
              </a:rPr>
              <a:t>infrastructure</a:t>
            </a:r>
            <a:r>
              <a:rPr lang="tr-TR" sz="1200" dirty="0">
                <a:latin typeface="Calibri"/>
                <a:cs typeface="Calibri"/>
              </a:rPr>
              <a:t> is </a:t>
            </a:r>
            <a:r>
              <a:rPr lang="tr-TR" sz="1200" dirty="0" err="1">
                <a:latin typeface="Calibri"/>
                <a:cs typeface="Calibri"/>
              </a:rPr>
              <a:t>used</a:t>
            </a:r>
            <a:r>
              <a:rPr lang="tr-TR" sz="1200" dirty="0">
                <a:latin typeface="Calibri"/>
                <a:cs typeface="Calibri"/>
              </a:rPr>
              <a:t>, </a:t>
            </a:r>
            <a:r>
              <a:rPr lang="tr-TR" sz="1200" dirty="0" err="1">
                <a:latin typeface="Calibri"/>
                <a:cs typeface="Calibri"/>
              </a:rPr>
              <a:t>through</a:t>
            </a:r>
            <a:r>
              <a:rPr lang="tr-TR" sz="1200" dirty="0">
                <a:latin typeface="Calibri"/>
                <a:cs typeface="Calibri"/>
              </a:rPr>
              <a:t> </a:t>
            </a:r>
            <a:r>
              <a:rPr lang="tr-TR" sz="1200" dirty="0" err="1">
                <a:latin typeface="Calibri"/>
                <a:cs typeface="Calibri"/>
              </a:rPr>
              <a:t>your</a:t>
            </a:r>
            <a:r>
              <a:rPr lang="tr-TR" sz="1200" dirty="0">
                <a:latin typeface="Calibri"/>
                <a:cs typeface="Calibri"/>
              </a:rPr>
              <a:t> </a:t>
            </a:r>
            <a:r>
              <a:rPr lang="tr-TR" sz="1200" dirty="0" err="1">
                <a:latin typeface="Calibri"/>
                <a:cs typeface="Calibri"/>
              </a:rPr>
              <a:t>special</a:t>
            </a:r>
            <a:r>
              <a:rPr lang="tr-TR" sz="1200" dirty="0">
                <a:latin typeface="Calibri"/>
                <a:cs typeface="Calibri"/>
              </a:rPr>
              <a:t> </a:t>
            </a:r>
            <a:r>
              <a:rPr lang="tr-TR" sz="1200" dirty="0" err="1">
                <a:latin typeface="Calibri"/>
                <a:cs typeface="Calibri"/>
              </a:rPr>
              <a:t>management</a:t>
            </a:r>
            <a:r>
              <a:rPr lang="tr-TR" sz="1200" dirty="0">
                <a:latin typeface="Calibri"/>
                <a:cs typeface="Calibri"/>
              </a:rPr>
              <a:t> panel. </a:t>
            </a:r>
            <a:endParaRPr lang="tr-TR" dirty="0"/>
          </a:p>
        </p:txBody>
      </p:sp>
      <p:sp>
        <p:nvSpPr>
          <p:cNvPr id="44" name="Title 1"/>
          <p:cNvSpPr txBox="1">
            <a:spLocks/>
          </p:cNvSpPr>
          <p:nvPr/>
        </p:nvSpPr>
        <p:spPr>
          <a:xfrm>
            <a:off x="-73323" y="1714615"/>
            <a:ext cx="2962850" cy="32084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tr-TR" sz="1800" b="1" dirty="0" err="1">
                <a:ea typeface="+mj-lt"/>
                <a:cs typeface="+mj-lt"/>
              </a:rPr>
              <a:t>Flexibility</a:t>
            </a:r>
            <a:r>
              <a:rPr lang="tr-TR" sz="1800" b="1" dirty="0">
                <a:ea typeface="+mj-lt"/>
                <a:cs typeface="+mj-lt"/>
              </a:rPr>
              <a:t> </a:t>
            </a:r>
            <a:r>
              <a:rPr lang="tr-TR" sz="1800" b="1" dirty="0" err="1">
                <a:ea typeface="+mj-lt"/>
                <a:cs typeface="+mj-lt"/>
              </a:rPr>
              <a:t>and</a:t>
            </a:r>
            <a:r>
              <a:rPr lang="tr-TR" sz="1800" b="1" dirty="0">
                <a:ea typeface="+mj-lt"/>
                <a:cs typeface="+mj-lt"/>
              </a:rPr>
              <a:t> </a:t>
            </a:r>
            <a:r>
              <a:rPr lang="tr-TR" sz="1800" b="1" dirty="0" err="1">
                <a:ea typeface="+mj-lt"/>
                <a:cs typeface="+mj-lt"/>
              </a:rPr>
              <a:t>Efficiency</a:t>
            </a:r>
            <a:endParaRPr lang="tr-TR" b="1">
              <a:cs typeface="Calibri"/>
            </a:endParaRPr>
          </a:p>
        </p:txBody>
      </p:sp>
      <p:sp>
        <p:nvSpPr>
          <p:cNvPr id="46" name="TextBox 75">
            <a:extLst>
              <a:ext uri="{FF2B5EF4-FFF2-40B4-BE49-F238E27FC236}">
                <a16:creationId xmlns:a16="http://schemas.microsoft.com/office/drawing/2014/main" id="{0A000B59-EB29-4811-900C-E9C875E5A249}"/>
              </a:ext>
            </a:extLst>
          </p:cNvPr>
          <p:cNvSpPr txBox="1">
            <a:spLocks noChangeArrowheads="1"/>
          </p:cNvSpPr>
          <p:nvPr/>
        </p:nvSpPr>
        <p:spPr bwMode="auto">
          <a:xfrm>
            <a:off x="388107" y="3965633"/>
            <a:ext cx="3530690" cy="227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150000"/>
              </a:lnSpc>
              <a:defRPr sz="2000">
                <a:latin typeface="Helvetica Neue Thin"/>
                <a:ea typeface="Helvetica Neue Thin"/>
                <a:cs typeface="Helvetica Neue Thin"/>
                <a:sym typeface="Helvetica Neue Thin"/>
              </a:defRPr>
            </a:pPr>
            <a:r>
              <a:rPr lang="tr-TR" sz="1200" dirty="0" err="1">
                <a:latin typeface="+mn-lt"/>
                <a:cs typeface="Calibri"/>
              </a:rPr>
              <a:t>You</a:t>
            </a:r>
            <a:r>
              <a:rPr lang="tr-TR" sz="1200" dirty="0">
                <a:latin typeface="+mn-lt"/>
                <a:cs typeface="Calibri"/>
              </a:rPr>
              <a:t> can </a:t>
            </a:r>
            <a:r>
              <a:rPr lang="tr-TR" sz="1200" dirty="0" err="1">
                <a:latin typeface="+mn-lt"/>
                <a:cs typeface="Calibri"/>
              </a:rPr>
              <a:t>manage</a:t>
            </a:r>
            <a:r>
              <a:rPr lang="tr-TR" sz="1200" dirty="0">
                <a:latin typeface="+mn-lt"/>
                <a:cs typeface="Calibri"/>
              </a:rPr>
              <a:t> </a:t>
            </a:r>
            <a:r>
              <a:rPr lang="tr-TR" sz="1200" dirty="0" err="1">
                <a:latin typeface="+mn-lt"/>
                <a:cs typeface="Calibri"/>
              </a:rPr>
              <a:t>your</a:t>
            </a:r>
            <a:r>
              <a:rPr lang="tr-TR" sz="1200" dirty="0">
                <a:latin typeface="+mn-lt"/>
                <a:cs typeface="Calibri"/>
              </a:rPr>
              <a:t> </a:t>
            </a:r>
            <a:r>
              <a:rPr lang="tr-TR" sz="1200" dirty="0" err="1">
                <a:latin typeface="+mn-lt"/>
                <a:cs typeface="Calibri"/>
              </a:rPr>
              <a:t>points</a:t>
            </a:r>
            <a:r>
              <a:rPr lang="tr-TR" sz="1200" dirty="0">
                <a:latin typeface="+mn-lt"/>
                <a:cs typeface="Calibri"/>
              </a:rPr>
              <a:t> </a:t>
            </a:r>
            <a:r>
              <a:rPr lang="tr-TR" sz="1200" dirty="0" err="1">
                <a:latin typeface="+mn-lt"/>
                <a:cs typeface="Calibri"/>
              </a:rPr>
              <a:t>with</a:t>
            </a:r>
            <a:r>
              <a:rPr lang="tr-TR" sz="1200" dirty="0">
                <a:latin typeface="+mn-lt"/>
                <a:cs typeface="Calibri"/>
              </a:rPr>
              <a:t> CYSPOT </a:t>
            </a:r>
            <a:r>
              <a:rPr lang="tr-TR" sz="1200" dirty="0" err="1">
                <a:latin typeface="+mn-lt"/>
                <a:cs typeface="Calibri"/>
              </a:rPr>
              <a:t>infrastructure</a:t>
            </a:r>
            <a:r>
              <a:rPr lang="tr-TR" sz="1200" dirty="0">
                <a:latin typeface="+mn-lt"/>
                <a:cs typeface="Calibri"/>
              </a:rPr>
              <a:t> </a:t>
            </a:r>
            <a:r>
              <a:rPr lang="tr-TR" sz="1200" dirty="0" err="1">
                <a:latin typeface="+mn-lt"/>
                <a:cs typeface="Calibri"/>
              </a:rPr>
              <a:t>from</a:t>
            </a:r>
            <a:r>
              <a:rPr lang="tr-TR" sz="1200" dirty="0">
                <a:latin typeface="+mn-lt"/>
                <a:cs typeface="Calibri"/>
              </a:rPr>
              <a:t> a </a:t>
            </a:r>
            <a:r>
              <a:rPr lang="tr-TR" sz="1200" dirty="0" err="1">
                <a:latin typeface="+mn-lt"/>
                <a:cs typeface="Calibri"/>
              </a:rPr>
              <a:t>single</a:t>
            </a:r>
            <a:r>
              <a:rPr lang="tr-TR" sz="1200" dirty="0">
                <a:latin typeface="+mn-lt"/>
                <a:cs typeface="Calibri"/>
              </a:rPr>
              <a:t> </a:t>
            </a:r>
            <a:r>
              <a:rPr lang="tr-TR" sz="1200" dirty="0" err="1">
                <a:latin typeface="+mn-lt"/>
                <a:cs typeface="Calibri"/>
              </a:rPr>
              <a:t>interface</a:t>
            </a:r>
            <a:r>
              <a:rPr lang="tr-TR" sz="1200" dirty="0">
                <a:latin typeface="+mn-lt"/>
                <a:cs typeface="Calibri"/>
              </a:rPr>
              <a:t>. </a:t>
            </a:r>
            <a:r>
              <a:rPr lang="tr-TR" sz="1200" dirty="0" err="1">
                <a:latin typeface="+mn-lt"/>
                <a:cs typeface="Calibri"/>
              </a:rPr>
              <a:t>Push</a:t>
            </a:r>
            <a:r>
              <a:rPr lang="tr-TR" sz="1200" dirty="0">
                <a:latin typeface="+mn-lt"/>
                <a:cs typeface="Calibri"/>
              </a:rPr>
              <a:t> </a:t>
            </a:r>
            <a:r>
              <a:rPr lang="tr-TR" sz="1200" dirty="0" err="1">
                <a:latin typeface="+mn-lt"/>
                <a:cs typeface="Calibri"/>
              </a:rPr>
              <a:t>Notifications</a:t>
            </a:r>
            <a:r>
              <a:rPr lang="tr-TR" sz="1200" dirty="0">
                <a:latin typeface="+mn-lt"/>
                <a:cs typeface="Calibri"/>
              </a:rPr>
              <a:t> </a:t>
            </a:r>
            <a:r>
              <a:rPr lang="tr-TR" sz="1200" dirty="0" err="1">
                <a:latin typeface="+mn-lt"/>
                <a:cs typeface="Calibri"/>
              </a:rPr>
              <a:t>We</a:t>
            </a:r>
            <a:r>
              <a:rPr lang="tr-TR" sz="1200" dirty="0">
                <a:latin typeface="+mn-lt"/>
                <a:cs typeface="Calibri"/>
              </a:rPr>
              <a:t> </a:t>
            </a:r>
            <a:r>
              <a:rPr lang="tr-TR" sz="1200" dirty="0" err="1">
                <a:latin typeface="+mn-lt"/>
                <a:cs typeface="Calibri"/>
              </a:rPr>
              <a:t>send</a:t>
            </a:r>
            <a:r>
              <a:rPr lang="tr-TR" sz="1200" dirty="0">
                <a:latin typeface="+mn-lt"/>
                <a:cs typeface="Calibri"/>
              </a:rPr>
              <a:t> </a:t>
            </a:r>
            <a:r>
              <a:rPr lang="tr-TR" sz="1200" dirty="0" err="1">
                <a:latin typeface="+mn-lt"/>
                <a:cs typeface="Calibri"/>
              </a:rPr>
              <a:t>automatic</a:t>
            </a:r>
            <a:r>
              <a:rPr lang="tr-TR" sz="1200" dirty="0">
                <a:latin typeface="+mn-lt"/>
                <a:cs typeface="Calibri"/>
              </a:rPr>
              <a:t> </a:t>
            </a:r>
            <a:r>
              <a:rPr lang="tr-TR" sz="1200" dirty="0" err="1">
                <a:latin typeface="+mn-lt"/>
                <a:cs typeface="Calibri"/>
              </a:rPr>
              <a:t>notifications</a:t>
            </a:r>
            <a:r>
              <a:rPr lang="tr-TR" sz="1200" dirty="0">
                <a:latin typeface="+mn-lt"/>
                <a:cs typeface="Calibri"/>
              </a:rPr>
              <a:t> in </a:t>
            </a:r>
            <a:r>
              <a:rPr lang="tr-TR" sz="1200" dirty="0" err="1">
                <a:latin typeface="+mn-lt"/>
                <a:cs typeface="Calibri"/>
              </a:rPr>
              <a:t>case</a:t>
            </a:r>
            <a:r>
              <a:rPr lang="tr-TR" sz="1200" dirty="0">
                <a:latin typeface="+mn-lt"/>
                <a:cs typeface="Calibri"/>
              </a:rPr>
              <a:t> of an </a:t>
            </a:r>
            <a:r>
              <a:rPr lang="tr-TR" sz="1200" dirty="0" err="1">
                <a:latin typeface="+mn-lt"/>
                <a:cs typeface="Calibri"/>
              </a:rPr>
              <a:t>undesired</a:t>
            </a:r>
            <a:r>
              <a:rPr lang="tr-TR" sz="1200" dirty="0">
                <a:latin typeface="+mn-lt"/>
                <a:cs typeface="Calibri"/>
              </a:rPr>
              <a:t> </a:t>
            </a:r>
            <a:r>
              <a:rPr lang="tr-TR" sz="1200" dirty="0" err="1">
                <a:latin typeface="+mn-lt"/>
                <a:cs typeface="Calibri"/>
              </a:rPr>
              <a:t>situation</a:t>
            </a:r>
            <a:r>
              <a:rPr lang="tr-TR" sz="1200" dirty="0">
                <a:latin typeface="+mn-lt"/>
                <a:cs typeface="Calibri"/>
              </a:rPr>
              <a:t> (</a:t>
            </a:r>
            <a:r>
              <a:rPr lang="tr-TR" sz="1200" dirty="0" err="1">
                <a:latin typeface="+mn-lt"/>
                <a:cs typeface="Calibri"/>
              </a:rPr>
              <a:t>device</a:t>
            </a:r>
            <a:r>
              <a:rPr lang="tr-TR" sz="1200" dirty="0">
                <a:latin typeface="+mn-lt"/>
                <a:cs typeface="Calibri"/>
              </a:rPr>
              <a:t> </a:t>
            </a:r>
            <a:r>
              <a:rPr lang="tr-TR" sz="1200" dirty="0" err="1">
                <a:latin typeface="+mn-lt"/>
                <a:cs typeface="Calibri"/>
              </a:rPr>
              <a:t>failure</a:t>
            </a:r>
            <a:r>
              <a:rPr lang="tr-TR" sz="1200" dirty="0">
                <a:latin typeface="+mn-lt"/>
                <a:cs typeface="Calibri"/>
              </a:rPr>
              <a:t>, </a:t>
            </a:r>
            <a:r>
              <a:rPr lang="tr-TR" sz="1200" dirty="0" err="1">
                <a:latin typeface="+mn-lt"/>
                <a:cs typeface="Calibri"/>
              </a:rPr>
              <a:t>misuse</a:t>
            </a:r>
            <a:r>
              <a:rPr lang="tr-TR" sz="1200" dirty="0">
                <a:latin typeface="+mn-lt"/>
                <a:cs typeface="Calibri"/>
              </a:rPr>
              <a:t>, limit </a:t>
            </a:r>
            <a:r>
              <a:rPr lang="tr-TR" sz="1200" dirty="0" err="1">
                <a:latin typeface="+mn-lt"/>
                <a:cs typeface="Calibri"/>
              </a:rPr>
              <a:t>excess</a:t>
            </a:r>
            <a:r>
              <a:rPr lang="tr-TR" sz="1200" dirty="0">
                <a:latin typeface="+mn-lt"/>
                <a:cs typeface="Calibri"/>
              </a:rPr>
              <a:t>, </a:t>
            </a:r>
            <a:r>
              <a:rPr lang="tr-TR" sz="1200" dirty="0" err="1">
                <a:latin typeface="+mn-lt"/>
                <a:cs typeface="Calibri"/>
              </a:rPr>
              <a:t>etc</a:t>
            </a:r>
            <a:r>
              <a:rPr lang="tr-TR" sz="1200" dirty="0">
                <a:latin typeface="+mn-lt"/>
                <a:cs typeface="Calibri"/>
              </a:rPr>
              <a:t>.) </a:t>
            </a:r>
            <a:r>
              <a:rPr lang="tr-TR" sz="1200" dirty="0" err="1">
                <a:latin typeface="+mn-lt"/>
                <a:cs typeface="Calibri"/>
              </a:rPr>
              <a:t>One-Click</a:t>
            </a:r>
            <a:r>
              <a:rPr lang="tr-TR" sz="1200" dirty="0">
                <a:latin typeface="+mn-lt"/>
                <a:cs typeface="Calibri"/>
              </a:rPr>
              <a:t> Action </a:t>
            </a:r>
            <a:r>
              <a:rPr lang="tr-TR" sz="1200" dirty="0" err="1">
                <a:latin typeface="+mn-lt"/>
                <a:cs typeface="Calibri"/>
              </a:rPr>
              <a:t>In</a:t>
            </a:r>
            <a:r>
              <a:rPr lang="tr-TR" sz="1200" dirty="0">
                <a:latin typeface="+mn-lt"/>
                <a:cs typeface="Calibri"/>
              </a:rPr>
              <a:t> </a:t>
            </a:r>
            <a:r>
              <a:rPr lang="tr-TR" sz="1200" dirty="0" err="1">
                <a:latin typeface="+mn-lt"/>
                <a:cs typeface="Calibri"/>
              </a:rPr>
              <a:t>case</a:t>
            </a:r>
            <a:r>
              <a:rPr lang="tr-TR" sz="1200" dirty="0">
                <a:latin typeface="+mn-lt"/>
                <a:cs typeface="Calibri"/>
              </a:rPr>
              <a:t> of </a:t>
            </a:r>
            <a:r>
              <a:rPr lang="tr-TR" sz="1200" dirty="0" err="1">
                <a:latin typeface="+mn-lt"/>
                <a:cs typeface="Calibri"/>
              </a:rPr>
              <a:t>any</a:t>
            </a:r>
            <a:r>
              <a:rPr lang="tr-TR" sz="1200" dirty="0">
                <a:latin typeface="+mn-lt"/>
                <a:cs typeface="Calibri"/>
              </a:rPr>
              <a:t> </a:t>
            </a:r>
            <a:r>
              <a:rPr lang="tr-TR" sz="1200" dirty="0" err="1">
                <a:latin typeface="+mn-lt"/>
                <a:cs typeface="Calibri"/>
              </a:rPr>
              <a:t>undesired</a:t>
            </a:r>
            <a:r>
              <a:rPr lang="tr-TR" sz="1200" dirty="0">
                <a:latin typeface="+mn-lt"/>
                <a:cs typeface="Calibri"/>
              </a:rPr>
              <a:t> </a:t>
            </a:r>
            <a:r>
              <a:rPr lang="tr-TR" sz="1200" dirty="0" err="1">
                <a:latin typeface="+mn-lt"/>
                <a:cs typeface="Calibri"/>
              </a:rPr>
              <a:t>situation</a:t>
            </a:r>
            <a:r>
              <a:rPr lang="tr-TR" sz="1200" dirty="0">
                <a:latin typeface="+mn-lt"/>
                <a:cs typeface="Calibri"/>
              </a:rPr>
              <a:t>, </a:t>
            </a:r>
            <a:r>
              <a:rPr lang="tr-TR" sz="1200" dirty="0" err="1">
                <a:latin typeface="+mn-lt"/>
                <a:cs typeface="Calibri"/>
              </a:rPr>
              <a:t>you</a:t>
            </a:r>
            <a:r>
              <a:rPr lang="tr-TR" sz="1200" dirty="0">
                <a:latin typeface="+mn-lt"/>
                <a:cs typeface="Calibri"/>
              </a:rPr>
              <a:t> can </a:t>
            </a:r>
            <a:r>
              <a:rPr lang="tr-TR" sz="1200" dirty="0" err="1">
                <a:latin typeface="+mn-lt"/>
                <a:cs typeface="Calibri"/>
              </a:rPr>
              <a:t>prevent</a:t>
            </a:r>
            <a:r>
              <a:rPr lang="tr-TR" sz="1200" dirty="0">
                <a:latin typeface="+mn-lt"/>
                <a:cs typeface="Calibri"/>
              </a:rPr>
              <a:t> </a:t>
            </a:r>
            <a:r>
              <a:rPr lang="tr-TR" sz="1200" dirty="0" err="1">
                <a:latin typeface="+mn-lt"/>
                <a:cs typeface="Calibri"/>
              </a:rPr>
              <a:t>such</a:t>
            </a:r>
            <a:r>
              <a:rPr lang="tr-TR" sz="1200" dirty="0">
                <a:latin typeface="+mn-lt"/>
                <a:cs typeface="Calibri"/>
              </a:rPr>
              <a:t> </a:t>
            </a:r>
            <a:r>
              <a:rPr lang="tr-TR" sz="1200" dirty="0" err="1">
                <a:latin typeface="+mn-lt"/>
                <a:cs typeface="Calibri"/>
              </a:rPr>
              <a:t>operations</a:t>
            </a:r>
            <a:r>
              <a:rPr lang="tr-TR" sz="1200" dirty="0">
                <a:latin typeface="+mn-lt"/>
                <a:cs typeface="Calibri"/>
              </a:rPr>
              <a:t> as </a:t>
            </a:r>
            <a:r>
              <a:rPr lang="tr-TR" sz="1200" dirty="0" err="1">
                <a:latin typeface="+mn-lt"/>
                <a:cs typeface="Calibri"/>
              </a:rPr>
              <a:t>remote</a:t>
            </a:r>
            <a:r>
              <a:rPr lang="tr-TR" sz="1200" dirty="0">
                <a:latin typeface="+mn-lt"/>
                <a:cs typeface="Calibri"/>
              </a:rPr>
              <a:t> </a:t>
            </a:r>
            <a:r>
              <a:rPr lang="tr-TR" sz="1200" dirty="0" err="1">
                <a:latin typeface="+mn-lt"/>
                <a:cs typeface="Calibri"/>
              </a:rPr>
              <a:t>desktop</a:t>
            </a:r>
            <a:r>
              <a:rPr lang="tr-TR" sz="1200" dirty="0">
                <a:latin typeface="+mn-lt"/>
                <a:cs typeface="Calibri"/>
              </a:rPr>
              <a:t> </a:t>
            </a:r>
            <a:r>
              <a:rPr lang="tr-TR" sz="1200" dirty="0" err="1">
                <a:latin typeface="+mn-lt"/>
                <a:cs typeface="Calibri"/>
              </a:rPr>
              <a:t>connection</a:t>
            </a:r>
            <a:r>
              <a:rPr lang="tr-TR" sz="1200" dirty="0">
                <a:latin typeface="+mn-lt"/>
                <a:cs typeface="Calibri"/>
              </a:rPr>
              <a:t>, VPN, </a:t>
            </a:r>
            <a:r>
              <a:rPr lang="tr-TR" sz="1200" dirty="0" err="1">
                <a:latin typeface="+mn-lt"/>
                <a:cs typeface="Calibri"/>
              </a:rPr>
              <a:t>and</a:t>
            </a:r>
            <a:r>
              <a:rPr lang="tr-TR" sz="1200" dirty="0">
                <a:latin typeface="+mn-lt"/>
                <a:cs typeface="Calibri"/>
              </a:rPr>
              <a:t> </a:t>
            </a:r>
            <a:r>
              <a:rPr lang="tr-TR" sz="1200" dirty="0" err="1">
                <a:latin typeface="+mn-lt"/>
                <a:cs typeface="Calibri"/>
              </a:rPr>
              <a:t>upload</a:t>
            </a:r>
            <a:r>
              <a:rPr lang="tr-TR" sz="1200" dirty="0">
                <a:latin typeface="+mn-lt"/>
                <a:cs typeface="Calibri"/>
              </a:rPr>
              <a:t> </a:t>
            </a:r>
            <a:r>
              <a:rPr lang="tr-TR" sz="1200" dirty="0" err="1">
                <a:latin typeface="+mn-lt"/>
                <a:cs typeface="Calibri"/>
              </a:rPr>
              <a:t>with</a:t>
            </a:r>
            <a:r>
              <a:rPr lang="tr-TR" sz="1200" dirty="0">
                <a:latin typeface="+mn-lt"/>
                <a:cs typeface="Calibri"/>
              </a:rPr>
              <a:t> a </a:t>
            </a:r>
            <a:r>
              <a:rPr lang="tr-TR" sz="1200" dirty="0" err="1">
                <a:latin typeface="+mn-lt"/>
                <a:cs typeface="Calibri"/>
              </a:rPr>
              <a:t>single</a:t>
            </a:r>
            <a:r>
              <a:rPr lang="tr-TR" sz="1200" dirty="0">
                <a:latin typeface="+mn-lt"/>
                <a:cs typeface="Calibri"/>
              </a:rPr>
              <a:t> </a:t>
            </a:r>
            <a:r>
              <a:rPr lang="tr-TR" sz="1200" dirty="0" err="1">
                <a:latin typeface="+mn-lt"/>
                <a:cs typeface="Calibri"/>
              </a:rPr>
              <a:t>click</a:t>
            </a:r>
            <a:r>
              <a:rPr lang="tr-TR" sz="1200" dirty="0">
                <a:latin typeface="+mn-lt"/>
                <a:cs typeface="Calibri"/>
              </a:rPr>
              <a:t>.</a:t>
            </a:r>
            <a:endParaRPr lang="tr-TR" dirty="0"/>
          </a:p>
        </p:txBody>
      </p:sp>
      <p:sp>
        <p:nvSpPr>
          <p:cNvPr id="47" name="Title 1"/>
          <p:cNvSpPr txBox="1">
            <a:spLocks/>
          </p:cNvSpPr>
          <p:nvPr/>
        </p:nvSpPr>
        <p:spPr>
          <a:xfrm>
            <a:off x="8506436" y="3432219"/>
            <a:ext cx="1989124" cy="36397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1800" b="1" dirty="0" err="1">
                <a:solidFill>
                  <a:srgbClr val="000000"/>
                </a:solidFill>
                <a:cs typeface="Calibri"/>
              </a:rPr>
              <a:t>Fast</a:t>
            </a:r>
            <a:r>
              <a:rPr lang="tr-TR" sz="1800" b="1" dirty="0">
                <a:solidFill>
                  <a:srgbClr val="000000"/>
                </a:solidFill>
                <a:cs typeface="Calibri"/>
              </a:rPr>
              <a:t> Feedback</a:t>
            </a:r>
          </a:p>
        </p:txBody>
      </p:sp>
      <p:sp>
        <p:nvSpPr>
          <p:cNvPr id="48" name="TextBox 78">
            <a:extLst>
              <a:ext uri="{FF2B5EF4-FFF2-40B4-BE49-F238E27FC236}">
                <a16:creationId xmlns:a16="http://schemas.microsoft.com/office/drawing/2014/main" id="{0A000B59-EB29-4811-900C-E9C875E5A249}"/>
              </a:ext>
            </a:extLst>
          </p:cNvPr>
          <p:cNvSpPr txBox="1">
            <a:spLocks noChangeArrowheads="1"/>
          </p:cNvSpPr>
          <p:nvPr/>
        </p:nvSpPr>
        <p:spPr bwMode="auto">
          <a:xfrm>
            <a:off x="8401699" y="3713588"/>
            <a:ext cx="2838291" cy="227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150000"/>
              </a:lnSpc>
              <a:defRPr sz="2000">
                <a:latin typeface="Helvetica Neue Thin"/>
                <a:ea typeface="Helvetica Neue Thin"/>
                <a:cs typeface="Helvetica Neue Thin"/>
                <a:sym typeface="Helvetica Neue Thin"/>
              </a:defRPr>
            </a:pPr>
            <a:r>
              <a:rPr lang="tr-TR" sz="1200" dirty="0" err="1">
                <a:latin typeface="+mn-lt"/>
                <a:cs typeface="Calibri"/>
              </a:rPr>
              <a:t>CySPOT</a:t>
            </a:r>
            <a:r>
              <a:rPr lang="tr-TR" sz="1200" dirty="0">
                <a:latin typeface="+mn-lt"/>
                <a:cs typeface="Calibri"/>
              </a:rPr>
              <a:t> </a:t>
            </a:r>
            <a:r>
              <a:rPr lang="tr-TR" sz="1200" dirty="0" err="1">
                <a:latin typeface="+mn-lt"/>
                <a:cs typeface="Calibri"/>
              </a:rPr>
              <a:t>enables</a:t>
            </a:r>
            <a:r>
              <a:rPr lang="tr-TR" sz="1200" dirty="0">
                <a:latin typeface="+mn-lt"/>
                <a:cs typeface="Calibri"/>
              </a:rPr>
              <a:t> </a:t>
            </a:r>
            <a:r>
              <a:rPr lang="tr-TR" sz="1200" dirty="0" err="1">
                <a:latin typeface="+mn-lt"/>
                <a:cs typeface="Calibri"/>
              </a:rPr>
              <a:t>companies</a:t>
            </a:r>
            <a:r>
              <a:rPr lang="tr-TR" sz="1200" dirty="0">
                <a:latin typeface="+mn-lt"/>
                <a:cs typeface="Calibri"/>
              </a:rPr>
              <a:t> </a:t>
            </a:r>
            <a:r>
              <a:rPr lang="tr-TR" sz="1200" dirty="0" err="1">
                <a:latin typeface="+mn-lt"/>
                <a:cs typeface="Calibri"/>
              </a:rPr>
              <a:t>to</a:t>
            </a:r>
            <a:r>
              <a:rPr lang="tr-TR" sz="1200" dirty="0">
                <a:latin typeface="+mn-lt"/>
                <a:cs typeface="Calibri"/>
              </a:rPr>
              <a:t> </a:t>
            </a:r>
            <a:r>
              <a:rPr lang="tr-TR" sz="1200" dirty="0" err="1">
                <a:latin typeface="+mn-lt"/>
                <a:cs typeface="Calibri"/>
              </a:rPr>
              <a:t>manage</a:t>
            </a:r>
            <a:r>
              <a:rPr lang="tr-TR" sz="1200" dirty="0">
                <a:latin typeface="+mn-lt"/>
                <a:cs typeface="Calibri"/>
              </a:rPr>
              <a:t> </a:t>
            </a:r>
            <a:r>
              <a:rPr lang="tr-TR" sz="1200" dirty="0" err="1">
                <a:latin typeface="+mn-lt"/>
                <a:cs typeface="Calibri"/>
              </a:rPr>
              <a:t>all</a:t>
            </a:r>
            <a:r>
              <a:rPr lang="tr-TR" sz="1200" dirty="0">
                <a:latin typeface="+mn-lt"/>
                <a:cs typeface="Calibri"/>
              </a:rPr>
              <a:t> </a:t>
            </a:r>
            <a:r>
              <a:rPr lang="tr-TR" sz="1200" dirty="0" err="1">
                <a:latin typeface="+mn-lt"/>
                <a:cs typeface="Calibri"/>
              </a:rPr>
              <a:t>the</a:t>
            </a:r>
            <a:r>
              <a:rPr lang="tr-TR" sz="1200" dirty="0">
                <a:latin typeface="+mn-lt"/>
                <a:cs typeface="Calibri"/>
              </a:rPr>
              <a:t> </a:t>
            </a:r>
            <a:r>
              <a:rPr lang="tr-TR" sz="1200" dirty="0" err="1">
                <a:latin typeface="+mn-lt"/>
                <a:cs typeface="Calibri"/>
              </a:rPr>
              <a:t>control</a:t>
            </a:r>
            <a:r>
              <a:rPr lang="tr-TR" sz="1200" dirty="0">
                <a:latin typeface="+mn-lt"/>
                <a:cs typeface="Calibri"/>
              </a:rPr>
              <a:t> </a:t>
            </a:r>
            <a:r>
              <a:rPr lang="tr-TR" sz="1200" dirty="0" err="1">
                <a:latin typeface="+mn-lt"/>
                <a:cs typeface="Calibri"/>
              </a:rPr>
              <a:t>from</a:t>
            </a:r>
            <a:r>
              <a:rPr lang="tr-TR" sz="1200" dirty="0">
                <a:latin typeface="+mn-lt"/>
                <a:cs typeface="Calibri"/>
              </a:rPr>
              <a:t> </a:t>
            </a:r>
            <a:r>
              <a:rPr lang="tr-TR" sz="1200" dirty="0" err="1">
                <a:latin typeface="+mn-lt"/>
                <a:cs typeface="Calibri"/>
              </a:rPr>
              <a:t>the</a:t>
            </a:r>
            <a:r>
              <a:rPr lang="tr-TR" sz="1200" dirty="0">
                <a:latin typeface="+mn-lt"/>
                <a:cs typeface="Calibri"/>
              </a:rPr>
              <a:t> </a:t>
            </a:r>
            <a:r>
              <a:rPr lang="tr-TR" sz="1200" dirty="0" err="1">
                <a:latin typeface="+mn-lt"/>
                <a:cs typeface="Calibri"/>
              </a:rPr>
              <a:t>servers</a:t>
            </a:r>
            <a:r>
              <a:rPr lang="tr-TR" sz="1200" dirty="0">
                <a:latin typeface="+mn-lt"/>
                <a:cs typeface="Calibri"/>
              </a:rPr>
              <a:t> on </a:t>
            </a:r>
            <a:r>
              <a:rPr lang="tr-TR" sz="1200" dirty="0" err="1">
                <a:latin typeface="+mn-lt"/>
                <a:cs typeface="Calibri"/>
              </a:rPr>
              <a:t>the</a:t>
            </a:r>
            <a:r>
              <a:rPr lang="tr-TR" sz="1200" dirty="0">
                <a:latin typeface="+mn-lt"/>
                <a:cs typeface="Calibri"/>
              </a:rPr>
              <a:t> </a:t>
            </a:r>
            <a:r>
              <a:rPr lang="tr-TR" sz="1200" dirty="0" err="1">
                <a:latin typeface="+mn-lt"/>
                <a:cs typeface="Calibri"/>
              </a:rPr>
              <a:t>cloud</a:t>
            </a:r>
            <a:r>
              <a:rPr lang="tr-TR" sz="1200" dirty="0">
                <a:latin typeface="+mn-lt"/>
                <a:cs typeface="Calibri"/>
              </a:rPr>
              <a:t> </a:t>
            </a:r>
            <a:r>
              <a:rPr lang="tr-TR" sz="1200" dirty="0" err="1">
                <a:latin typeface="+mn-lt"/>
                <a:cs typeface="Calibri"/>
              </a:rPr>
              <a:t>by</a:t>
            </a:r>
            <a:r>
              <a:rPr lang="tr-TR" sz="1200" dirty="0">
                <a:latin typeface="+mn-lt"/>
                <a:cs typeface="Calibri"/>
              </a:rPr>
              <a:t> </a:t>
            </a:r>
            <a:r>
              <a:rPr lang="tr-TR" sz="1200" dirty="0" err="1">
                <a:latin typeface="+mn-lt"/>
                <a:cs typeface="Calibri"/>
              </a:rPr>
              <a:t>providing</a:t>
            </a:r>
            <a:r>
              <a:rPr lang="tr-TR" sz="1200" dirty="0">
                <a:latin typeface="+mn-lt"/>
                <a:cs typeface="Calibri"/>
              </a:rPr>
              <a:t> </a:t>
            </a:r>
            <a:r>
              <a:rPr lang="tr-TR" sz="1200" dirty="0" err="1">
                <a:latin typeface="+mn-lt"/>
                <a:cs typeface="Calibri"/>
              </a:rPr>
              <a:t>the</a:t>
            </a:r>
            <a:r>
              <a:rPr lang="tr-TR" sz="1200" dirty="0">
                <a:latin typeface="+mn-lt"/>
                <a:cs typeface="Calibri"/>
              </a:rPr>
              <a:t> </a:t>
            </a:r>
            <a:r>
              <a:rPr lang="tr-TR" sz="1200" dirty="0" err="1">
                <a:latin typeface="+mn-lt"/>
                <a:cs typeface="Calibri"/>
              </a:rPr>
              <a:t>hotspot</a:t>
            </a:r>
            <a:r>
              <a:rPr lang="tr-TR" sz="1200" dirty="0">
                <a:latin typeface="+mn-lt"/>
                <a:cs typeface="Calibri"/>
              </a:rPr>
              <a:t> service </a:t>
            </a:r>
            <a:r>
              <a:rPr lang="tr-TR" sz="1200" dirty="0" err="1">
                <a:latin typeface="+mn-lt"/>
                <a:cs typeface="Calibri"/>
              </a:rPr>
              <a:t>they</a:t>
            </a:r>
            <a:r>
              <a:rPr lang="tr-TR" sz="1200" dirty="0">
                <a:latin typeface="+mn-lt"/>
                <a:cs typeface="Calibri"/>
              </a:rPr>
              <a:t> </a:t>
            </a:r>
            <a:r>
              <a:rPr lang="tr-TR" sz="1200" dirty="0" err="1">
                <a:latin typeface="+mn-lt"/>
                <a:cs typeface="Calibri"/>
              </a:rPr>
              <a:t>need</a:t>
            </a:r>
            <a:r>
              <a:rPr lang="tr-TR" sz="1200" dirty="0">
                <a:latin typeface="+mn-lt"/>
                <a:cs typeface="Calibri"/>
              </a:rPr>
              <a:t> </a:t>
            </a:r>
            <a:r>
              <a:rPr lang="tr-TR" sz="1200" dirty="0" err="1">
                <a:latin typeface="+mn-lt"/>
                <a:cs typeface="Calibri"/>
              </a:rPr>
              <a:t>with</a:t>
            </a:r>
            <a:r>
              <a:rPr lang="tr-TR" sz="1200" dirty="0">
                <a:latin typeface="+mn-lt"/>
                <a:cs typeface="Calibri"/>
              </a:rPr>
              <a:t> </a:t>
            </a:r>
            <a:r>
              <a:rPr lang="tr-TR" sz="1200" dirty="0" err="1">
                <a:latin typeface="+mn-lt"/>
                <a:cs typeface="Calibri"/>
              </a:rPr>
              <a:t>cost-effective</a:t>
            </a:r>
            <a:r>
              <a:rPr lang="tr-TR" sz="1200" dirty="0">
                <a:latin typeface="+mn-lt"/>
                <a:cs typeface="Calibri"/>
              </a:rPr>
              <a:t> </a:t>
            </a:r>
            <a:r>
              <a:rPr lang="tr-TR" sz="1200" dirty="0" err="1">
                <a:latin typeface="+mn-lt"/>
                <a:cs typeface="Calibri"/>
              </a:rPr>
              <a:t>devices</a:t>
            </a:r>
            <a:r>
              <a:rPr lang="tr-TR" sz="1200" dirty="0">
                <a:latin typeface="+mn-lt"/>
                <a:cs typeface="Calibri"/>
              </a:rPr>
              <a:t> </a:t>
            </a:r>
            <a:r>
              <a:rPr lang="tr-TR" sz="1200" dirty="0" err="1">
                <a:latin typeface="+mn-lt"/>
                <a:cs typeface="Calibri"/>
              </a:rPr>
              <a:t>over</a:t>
            </a:r>
            <a:r>
              <a:rPr lang="tr-TR" sz="1200" dirty="0">
                <a:latin typeface="+mn-lt"/>
                <a:cs typeface="Calibri"/>
              </a:rPr>
              <a:t> </a:t>
            </a:r>
            <a:r>
              <a:rPr lang="tr-TR" sz="1200" dirty="0" err="1">
                <a:latin typeface="+mn-lt"/>
                <a:cs typeface="Calibri"/>
              </a:rPr>
              <a:t>the</a:t>
            </a:r>
            <a:r>
              <a:rPr lang="tr-TR" sz="1200" dirty="0">
                <a:latin typeface="+mn-lt"/>
                <a:cs typeface="Calibri"/>
              </a:rPr>
              <a:t> </a:t>
            </a:r>
            <a:r>
              <a:rPr lang="tr-TR" sz="1200" dirty="0" err="1">
                <a:latin typeface="+mn-lt"/>
                <a:cs typeface="Calibri"/>
              </a:rPr>
              <a:t>CySPOT</a:t>
            </a:r>
            <a:r>
              <a:rPr lang="tr-TR" sz="1200" dirty="0">
                <a:latin typeface="+mn-lt"/>
                <a:cs typeface="Calibri"/>
              </a:rPr>
              <a:t> </a:t>
            </a:r>
            <a:r>
              <a:rPr lang="tr-TR" sz="1200" dirty="0" err="1">
                <a:latin typeface="+mn-lt"/>
                <a:cs typeface="Calibri"/>
              </a:rPr>
              <a:t>Cloud</a:t>
            </a:r>
            <a:r>
              <a:rPr lang="tr-TR" sz="1200" dirty="0">
                <a:latin typeface="+mn-lt"/>
                <a:cs typeface="Calibri"/>
              </a:rPr>
              <a:t> Platform, </a:t>
            </a:r>
            <a:r>
              <a:rPr lang="tr-TR" sz="1200" dirty="0" err="1">
                <a:latin typeface="+mn-lt"/>
                <a:cs typeface="Calibri"/>
              </a:rPr>
              <a:t>instead</a:t>
            </a:r>
            <a:r>
              <a:rPr lang="tr-TR" sz="1200" dirty="0">
                <a:latin typeface="+mn-lt"/>
                <a:cs typeface="Calibri"/>
              </a:rPr>
              <a:t> of </a:t>
            </a:r>
            <a:r>
              <a:rPr lang="tr-TR" sz="1200" dirty="0" err="1">
                <a:latin typeface="+mn-lt"/>
                <a:cs typeface="Calibri"/>
              </a:rPr>
              <a:t>installing</a:t>
            </a:r>
            <a:r>
              <a:rPr lang="tr-TR" sz="1200" dirty="0">
                <a:latin typeface="+mn-lt"/>
                <a:cs typeface="Calibri"/>
              </a:rPr>
              <a:t> </a:t>
            </a:r>
            <a:r>
              <a:rPr lang="tr-TR" sz="1200" dirty="0" err="1">
                <a:latin typeface="+mn-lt"/>
                <a:cs typeface="Calibri"/>
              </a:rPr>
              <a:t>costly</a:t>
            </a:r>
            <a:r>
              <a:rPr lang="tr-TR" sz="1200" dirty="0">
                <a:latin typeface="+mn-lt"/>
                <a:cs typeface="Calibri"/>
              </a:rPr>
              <a:t> </a:t>
            </a:r>
            <a:r>
              <a:rPr lang="tr-TR" sz="1200" dirty="0" err="1">
                <a:latin typeface="+mn-lt"/>
                <a:cs typeface="Calibri"/>
              </a:rPr>
              <a:t>devices</a:t>
            </a:r>
            <a:r>
              <a:rPr lang="tr-TR" sz="1200" dirty="0">
                <a:latin typeface="+mn-lt"/>
                <a:cs typeface="Calibri"/>
              </a:rPr>
              <a:t> </a:t>
            </a:r>
            <a:r>
              <a:rPr lang="tr-TR" sz="1200" dirty="0" err="1">
                <a:latin typeface="+mn-lt"/>
                <a:cs typeface="Calibri"/>
              </a:rPr>
              <a:t>within</a:t>
            </a:r>
            <a:r>
              <a:rPr lang="tr-TR" sz="1200" dirty="0">
                <a:latin typeface="+mn-lt"/>
                <a:cs typeface="Calibri"/>
              </a:rPr>
              <a:t> </a:t>
            </a:r>
            <a:r>
              <a:rPr lang="tr-TR" sz="1200" dirty="0" err="1">
                <a:latin typeface="+mn-lt"/>
                <a:cs typeface="Calibri"/>
              </a:rPr>
              <a:t>their</a:t>
            </a:r>
            <a:r>
              <a:rPr lang="tr-TR" sz="1200" dirty="0">
                <a:latin typeface="+mn-lt"/>
                <a:cs typeface="Calibri"/>
              </a:rPr>
              <a:t> </a:t>
            </a:r>
            <a:r>
              <a:rPr lang="tr-TR" sz="1200" dirty="0" err="1">
                <a:latin typeface="+mn-lt"/>
                <a:cs typeface="Calibri"/>
              </a:rPr>
              <a:t>own</a:t>
            </a:r>
            <a:r>
              <a:rPr lang="tr-TR" sz="1200" dirty="0">
                <a:latin typeface="+mn-lt"/>
                <a:cs typeface="Calibri"/>
              </a:rPr>
              <a:t> </a:t>
            </a:r>
            <a:r>
              <a:rPr lang="tr-TR" sz="1200" dirty="0" err="1">
                <a:latin typeface="+mn-lt"/>
                <a:cs typeface="Calibri"/>
              </a:rPr>
              <a:t>structure</a:t>
            </a:r>
            <a:r>
              <a:rPr lang="tr-TR" sz="1200" dirty="0">
                <a:latin typeface="+mn-lt"/>
                <a:cs typeface="Calibri"/>
              </a:rPr>
              <a:t>. </a:t>
            </a:r>
            <a:r>
              <a:rPr lang="tr-TR" sz="1200" dirty="0" err="1">
                <a:latin typeface="+mn-lt"/>
                <a:cs typeface="Calibri"/>
              </a:rPr>
              <a:t>Thus</a:t>
            </a:r>
            <a:r>
              <a:rPr lang="tr-TR" sz="1200" dirty="0">
                <a:latin typeface="+mn-lt"/>
                <a:cs typeface="Calibri"/>
              </a:rPr>
              <a:t>, it can minimize </a:t>
            </a:r>
            <a:r>
              <a:rPr lang="tr-TR" sz="1200" dirty="0" err="1">
                <a:latin typeface="+mn-lt"/>
                <a:cs typeface="Calibri"/>
              </a:rPr>
              <a:t>maintenance</a:t>
            </a:r>
            <a:r>
              <a:rPr lang="tr-TR" sz="1200" dirty="0">
                <a:latin typeface="+mn-lt"/>
                <a:cs typeface="Calibri"/>
              </a:rPr>
              <a:t>, </a:t>
            </a:r>
            <a:r>
              <a:rPr lang="tr-TR" sz="1200" dirty="0" err="1">
                <a:latin typeface="+mn-lt"/>
                <a:cs typeface="Calibri"/>
              </a:rPr>
              <a:t>repair</a:t>
            </a:r>
            <a:r>
              <a:rPr lang="tr-TR" sz="1200" dirty="0">
                <a:latin typeface="+mn-lt"/>
                <a:cs typeface="Calibri"/>
              </a:rPr>
              <a:t> </a:t>
            </a:r>
            <a:r>
              <a:rPr lang="tr-TR" sz="1200" dirty="0" err="1">
                <a:latin typeface="+mn-lt"/>
                <a:cs typeface="Calibri"/>
              </a:rPr>
              <a:t>and</a:t>
            </a:r>
            <a:r>
              <a:rPr lang="tr-TR" sz="1200" dirty="0">
                <a:latin typeface="+mn-lt"/>
                <a:cs typeface="Calibri"/>
              </a:rPr>
              <a:t> </a:t>
            </a:r>
            <a:r>
              <a:rPr lang="tr-TR" sz="1200" dirty="0" err="1">
                <a:latin typeface="+mn-lt"/>
                <a:cs typeface="Calibri"/>
              </a:rPr>
              <a:t>execution</a:t>
            </a:r>
            <a:r>
              <a:rPr lang="tr-TR" sz="1200" dirty="0">
                <a:latin typeface="+mn-lt"/>
                <a:cs typeface="Calibri"/>
              </a:rPr>
              <a:t> </a:t>
            </a:r>
            <a:r>
              <a:rPr lang="tr-TR" sz="1200" dirty="0" err="1">
                <a:latin typeface="+mn-lt"/>
                <a:cs typeface="Calibri"/>
              </a:rPr>
              <a:t>costs</a:t>
            </a:r>
            <a:r>
              <a:rPr lang="tr-TR" sz="1200" dirty="0">
                <a:latin typeface="+mn-lt"/>
                <a:cs typeface="Calibri"/>
              </a:rPr>
              <a:t>.</a:t>
            </a:r>
            <a:endParaRPr lang="tr-TR" dirty="0"/>
          </a:p>
        </p:txBody>
      </p:sp>
      <p:sp>
        <p:nvSpPr>
          <p:cNvPr id="36" name="Title 1">
            <a:extLst>
              <a:ext uri="{FF2B5EF4-FFF2-40B4-BE49-F238E27FC236}">
                <a16:creationId xmlns:a16="http://schemas.microsoft.com/office/drawing/2014/main" id="{01940917-18C0-4386-8E31-761AD1C2CEB9}"/>
              </a:ext>
            </a:extLst>
          </p:cNvPr>
          <p:cNvSpPr txBox="1">
            <a:spLocks/>
          </p:cNvSpPr>
          <p:nvPr/>
        </p:nvSpPr>
        <p:spPr>
          <a:xfrm>
            <a:off x="-4918" y="3690709"/>
            <a:ext cx="3930066" cy="220199"/>
          </a:xfrm>
          <a:prstGeom prst="rect">
            <a:avLst/>
          </a:prstGeom>
        </p:spPr>
        <p:txBody>
          <a:bodyPr lIns="91440" tIns="45720" rIns="91440" bIns="45720" anchor="t"/>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tr-TR" sz="1800" b="1" dirty="0" err="1">
                <a:ea typeface="+mj-lt"/>
                <a:cs typeface="+mj-lt"/>
              </a:rPr>
              <a:t>Location-Independent</a:t>
            </a:r>
            <a:r>
              <a:rPr lang="tr-TR" sz="1800" b="1" dirty="0">
                <a:ea typeface="+mj-lt"/>
                <a:cs typeface="+mj-lt"/>
              </a:rPr>
              <a:t> Management</a:t>
            </a:r>
            <a:endParaRPr lang="tr-TR" b="1">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500"/>
                                        <p:tgtEl>
                                          <p:spTgt spid="46"/>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7"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259839" y="998321"/>
            <a:ext cx="9740265" cy="625749"/>
          </a:xfrm>
          <a:prstGeom prst="rect">
            <a:avLst/>
          </a:prstGeom>
        </p:spPr>
        <p:txBody>
          <a:bodyPr vert="horz" wrap="square" lIns="0" tIns="12700" rIns="0" bIns="0" rtlCol="0" anchor="t">
            <a:spAutoFit/>
          </a:bodyPr>
          <a:lstStyle/>
          <a:p>
            <a:pPr marL="12700" marR="5080">
              <a:lnSpc>
                <a:spcPct val="150000"/>
              </a:lnSpc>
              <a:spcBef>
                <a:spcPts val="100"/>
              </a:spcBef>
            </a:pPr>
            <a:r>
              <a:rPr lang="en-US" sz="1400" spc="5" dirty="0">
                <a:latin typeface="Trebuchet MS"/>
                <a:ea typeface="+mn-lt"/>
                <a:cs typeface="+mn-lt"/>
              </a:rPr>
              <a:t>By choosing the </a:t>
            </a:r>
            <a:r>
              <a:rPr lang="en-US" sz="1400" spc="5" dirty="0" err="1">
                <a:latin typeface="Trebuchet MS"/>
                <a:ea typeface="+mn-lt"/>
                <a:cs typeface="+mn-lt"/>
              </a:rPr>
              <a:t>CySPOT</a:t>
            </a:r>
            <a:r>
              <a:rPr lang="en-US" sz="1400" spc="5" dirty="0">
                <a:latin typeface="Trebuchet MS"/>
                <a:ea typeface="+mn-lt"/>
                <a:cs typeface="+mn-lt"/>
              </a:rPr>
              <a:t> Cloud Hotspot infrastructure, you can rest comfortably on your seat thanks to low cost, background updates, unlimited storage and self-made security measures.</a:t>
            </a:r>
            <a:endParaRPr lang="en-US" dirty="0">
              <a:latin typeface="Trebuchet MS"/>
              <a:ea typeface="+mn-lt"/>
              <a:cs typeface="+mn-lt"/>
            </a:endParaRPr>
          </a:p>
        </p:txBody>
      </p:sp>
      <p:grpSp>
        <p:nvGrpSpPr>
          <p:cNvPr id="4" name="object 4"/>
          <p:cNvGrpSpPr/>
          <p:nvPr/>
        </p:nvGrpSpPr>
        <p:grpSpPr>
          <a:xfrm>
            <a:off x="204215" y="243840"/>
            <a:ext cx="11769852" cy="6550152"/>
            <a:chOff x="204215" y="243840"/>
            <a:chExt cx="11769852" cy="6550152"/>
          </a:xfrm>
        </p:grpSpPr>
        <p:sp>
          <p:nvSpPr>
            <p:cNvPr id="6" name="object 6"/>
            <p:cNvSpPr/>
            <p:nvPr/>
          </p:nvSpPr>
          <p:spPr>
            <a:xfrm>
              <a:off x="10785347" y="243840"/>
              <a:ext cx="1188720"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04215" y="6472428"/>
              <a:ext cx="928116" cy="321564"/>
            </a:xfrm>
            <a:prstGeom prst="rect">
              <a:avLst/>
            </a:prstGeom>
            <a:blipFill>
              <a:blip r:embed="rId4" cstate="print"/>
              <a:stretch>
                <a:fillRect/>
              </a:stretch>
            </a:blipFill>
          </p:spPr>
          <p:txBody>
            <a:bodyPr wrap="square" lIns="0" tIns="0" rIns="0" bIns="0" rtlCol="0"/>
            <a:lstStyle/>
            <a:p>
              <a:endParaRPr/>
            </a:p>
          </p:txBody>
        </p:sp>
      </p:grpSp>
      <p:sp>
        <p:nvSpPr>
          <p:cNvPr id="8" name="object 8"/>
          <p:cNvSpPr txBox="1">
            <a:spLocks noGrp="1"/>
          </p:cNvSpPr>
          <p:nvPr>
            <p:ph type="title"/>
          </p:nvPr>
        </p:nvSpPr>
        <p:spPr>
          <a:xfrm>
            <a:off x="1269619" y="307340"/>
            <a:ext cx="8034655" cy="756920"/>
          </a:xfrm>
          <a:prstGeom prst="rect">
            <a:avLst/>
          </a:prstGeom>
        </p:spPr>
        <p:txBody>
          <a:bodyPr vert="horz" wrap="square" lIns="0" tIns="12700" rIns="0" bIns="0" rtlCol="0" anchor="t">
            <a:spAutoFit/>
          </a:bodyPr>
          <a:lstStyle/>
          <a:p>
            <a:pPr marL="12700">
              <a:spcBef>
                <a:spcPts val="100"/>
              </a:spcBef>
            </a:pPr>
            <a:r>
              <a:rPr lang="en-US" sz="4800" b="0" spc="195" dirty="0"/>
              <a:t>Advantages of Cloud Wi-Fi</a:t>
            </a:r>
            <a:endParaRPr lang="tr-TR" sz="4800" spc="195" dirty="0"/>
          </a:p>
        </p:txBody>
      </p:sp>
      <p:pic>
        <p:nvPicPr>
          <p:cNvPr id="12" name="Resim 11">
            <a:extLst>
              <a:ext uri="{FF2B5EF4-FFF2-40B4-BE49-F238E27FC236}">
                <a16:creationId xmlns:a16="http://schemas.microsoft.com/office/drawing/2014/main" id="{8191CABD-001B-4DE9-B4E9-7F06D9301C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4911" y="927339"/>
            <a:ext cx="7655858" cy="97379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520</TotalTime>
  <Words>3761</Words>
  <Application>Microsoft Office PowerPoint</Application>
  <PresentationFormat>Geniş ekran</PresentationFormat>
  <Paragraphs>353</Paragraphs>
  <Slides>66</Slides>
  <Notes>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66</vt:i4>
      </vt:variant>
    </vt:vector>
  </HeadingPairs>
  <TitlesOfParts>
    <vt:vector size="73" baseType="lpstr">
      <vt:lpstr>Arial</vt:lpstr>
      <vt:lpstr>Calibri</vt:lpstr>
      <vt:lpstr>Helvetica Neue Thin</vt:lpstr>
      <vt:lpstr>Roboto</vt:lpstr>
      <vt:lpstr>Times New Roman</vt:lpstr>
      <vt:lpstr>Trebuchet MS</vt:lpstr>
      <vt:lpstr>Office Theme</vt:lpstr>
      <vt:lpstr>PowerPoint Sunusu</vt:lpstr>
      <vt:lpstr>ABOUT US.</vt:lpstr>
      <vt:lpstr>PowerPoint Sunusu</vt:lpstr>
      <vt:lpstr>PowerPoint Sunusu</vt:lpstr>
      <vt:lpstr>CySPOT Cloud Hotspot</vt:lpstr>
      <vt:lpstr>CySPOT Cloud Hotspot</vt:lpstr>
      <vt:lpstr>Law No. 5651 </vt:lpstr>
      <vt:lpstr>WHY  CySPOT?</vt:lpstr>
      <vt:lpstr>Advantages of Cloud Wi-Fi</vt:lpstr>
      <vt:lpstr> CySPOT for Generation z</vt:lpstr>
      <vt:lpstr>CySPOT for Parks and Gardens</vt:lpstr>
      <vt:lpstr>Why Us?</vt:lpstr>
      <vt:lpstr>PowerPoint Sunusu</vt:lpstr>
      <vt:lpstr>CySENSE Nedir?</vt:lpstr>
      <vt:lpstr>Neden CySENSE?</vt:lpstr>
      <vt:lpstr>PowerPoint Sunusu</vt:lpstr>
      <vt:lpstr>PowerPoint Sunusu</vt:lpstr>
      <vt:lpstr>What is CyDEFENDER?</vt:lpstr>
      <vt:lpstr>What Does CyDEFENDER Do?</vt:lpstr>
      <vt:lpstr>PowerPoint Sunusu</vt:lpstr>
      <vt:lpstr>PowerPoint Sunusu</vt:lpstr>
      <vt:lpstr>Supported Platforms</vt:lpstr>
      <vt:lpstr>PowerPoint Sunusu</vt:lpstr>
      <vt:lpstr>What is CyNetConfig?</vt:lpstr>
      <vt:lpstr>What Does CyNetConfig Do?</vt:lpstr>
      <vt:lpstr>Easy Restore</vt:lpstr>
      <vt:lpstr>Monitoring Interface</vt:lpstr>
      <vt:lpstr>Easy Management</vt:lpstr>
      <vt:lpstr>Setting Comparison</vt:lpstr>
      <vt:lpstr>Direct Terminal Access</vt:lpstr>
      <vt:lpstr>Export</vt:lpstr>
      <vt:lpstr>Supported Platforms</vt:lpstr>
      <vt:lpstr>PowerPoint Sunusu</vt:lpstr>
      <vt:lpstr>WHAT IS CyThreat SIEM?</vt:lpstr>
      <vt:lpstr>Why CYLOG SIEM?</vt:lpstr>
      <vt:lpstr>It is installed and available to use in a short time</vt:lpstr>
      <vt:lpstr>Product Features</vt:lpstr>
      <vt:lpstr>Examples of events that can be monitored by collectors</vt:lpstr>
      <vt:lpstr>Examples of events that can be detected by agents</vt:lpstr>
      <vt:lpstr>PowerPoint Sunusu</vt:lpstr>
      <vt:lpstr>Why CyThreat SOAR?</vt:lpstr>
      <vt:lpstr> Manage Security Operations in One Platform</vt:lpstr>
      <vt:lpstr>PowerPoint Sunusu</vt:lpstr>
      <vt:lpstr>WHAT IS CyThreat APP TRACKER?</vt:lpstr>
      <vt:lpstr>CyThreat APP TRACKER</vt:lpstr>
      <vt:lpstr>Are You Using Applications Efficiently?</vt:lpstr>
      <vt:lpstr>CyThreat APP TRACKER</vt:lpstr>
      <vt:lpstr>CyThreat APP TRACKER</vt:lpstr>
      <vt:lpstr>Events Detected with CyThreat AppTracker</vt:lpstr>
      <vt:lpstr>PowerPoint Sunusu</vt:lpstr>
      <vt:lpstr>CyThreat DATASKOPE</vt:lpstr>
      <vt:lpstr>What Does CyThreat DATASKOPE Do?</vt:lpstr>
      <vt:lpstr>Supported Databases and Operating Systems:</vt:lpstr>
      <vt:lpstr>PowerPoint Sunusu</vt:lpstr>
      <vt:lpstr>CyTHREAT SCREEN RECORDER PRODUCT FEATURES:</vt:lpstr>
      <vt:lpstr>CyTHREAT SCREEN RECORDER PRODUCT FEATURES:</vt:lpstr>
      <vt:lpstr>PowerPoint Sunusu</vt:lpstr>
      <vt:lpstr>E-MAIL 1.0</vt:lpstr>
      <vt:lpstr>2.0 The E-mail Standard of the Future</vt:lpstr>
      <vt:lpstr>PowerPoint Sunusu</vt:lpstr>
      <vt:lpstr>PowerPoint Sunusu</vt:lpstr>
      <vt:lpstr>MARKET VOLUME</vt:lpstr>
      <vt:lpstr>MARKET VOLUME</vt:lpstr>
      <vt:lpstr>WHY CyMAIL?</vt:lpstr>
      <vt:lpstr>OUR SERVICES</vt:lpstr>
      <vt:lpstr>REGARDS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Septhania Rosandi</dc:creator>
  <cp:lastModifiedBy>Cypoint ICT</cp:lastModifiedBy>
  <cp:revision>1003</cp:revision>
  <cp:lastPrinted>2021-11-18T08:42:59Z</cp:lastPrinted>
  <dcterms:created xsi:type="dcterms:W3CDTF">2021-10-13T07:23:44Z</dcterms:created>
  <dcterms:modified xsi:type="dcterms:W3CDTF">2022-01-04T14:23:31Z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2021-10-11T00:00:00Z</vt:filetime>
  </property>
  <property fmtid="{D5CDD505-2E9C-101B-9397-08002B2CF9AE}" pid="3" name="Creator">
    <vt:lpwstr>Microsoft® PowerPoint® 2016</vt:lpwstr>
  </property>
  <property fmtid="{D5CDD505-2E9C-101B-9397-08002B2CF9AE}" pid="4" name="LastSaved">
    <vt:filetime>2021-10-13T00:00:00Z</vt:filetime>
  </property>
</Properties>
</file>